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63" r:id="rId5"/>
    <p:sldMasterId id="2147483776" r:id="rId6"/>
    <p:sldMasterId id="2147483789" r:id="rId7"/>
    <p:sldMasterId id="2147483802" r:id="rId8"/>
    <p:sldMasterId id="2147483815" r:id="rId9"/>
  </p:sldMasterIdLst>
  <p:notesMasterIdLst>
    <p:notesMasterId r:id="rId19"/>
  </p:notesMasterIdLst>
  <p:handoutMasterIdLst>
    <p:handoutMasterId r:id="rId20"/>
  </p:handoutMasterIdLst>
  <p:sldIdLst>
    <p:sldId id="256" r:id="rId10"/>
    <p:sldId id="2297" r:id="rId11"/>
    <p:sldId id="2298" r:id="rId12"/>
    <p:sldId id="2299" r:id="rId13"/>
    <p:sldId id="2300" r:id="rId14"/>
    <p:sldId id="2296" r:id="rId15"/>
    <p:sldId id="2295" r:id="rId16"/>
    <p:sldId id="2294" r:id="rId17"/>
    <p:sldId id="2259" r:id="rId18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get Strategy" id="{B92F6B9D-5DAC-43F2-8CD6-E2FB44FA22D8}">
          <p14:sldIdLst>
            <p14:sldId id="256"/>
            <p14:sldId id="2297"/>
            <p14:sldId id="2298"/>
            <p14:sldId id="2299"/>
            <p14:sldId id="2300"/>
            <p14:sldId id="2296"/>
            <p14:sldId id="2295"/>
            <p14:sldId id="2294"/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over" initials="PS" lastIdx="1" clrIdx="0">
    <p:extLst>
      <p:ext uri="{19B8F6BF-5375-455C-9EA6-DF929625EA0E}">
        <p15:presenceInfo xmlns:p15="http://schemas.microsoft.com/office/powerpoint/2012/main" userId="S::patrick.stover@agnet.tamu.edu::224dd2b2-cf85-4c59-950e-99919c37cf5b" providerId="AD"/>
      </p:ext>
    </p:extLst>
  </p:cmAuthor>
  <p:cmAuthor id="2" name="Holly Shive" initials="HS" lastIdx="2" clrIdx="1">
    <p:extLst>
      <p:ext uri="{19B8F6BF-5375-455C-9EA6-DF929625EA0E}">
        <p15:presenceInfo xmlns:p15="http://schemas.microsoft.com/office/powerpoint/2012/main" userId="S::holly.shive@agnet.tamu.edu::73643af5-b775-4b36-bc93-851814c49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26"/>
    <a:srgbClr val="18181E"/>
    <a:srgbClr val="151218"/>
    <a:srgbClr val="199E8B"/>
    <a:srgbClr val="A3B2A4"/>
    <a:srgbClr val="BABAC2"/>
    <a:srgbClr val="FFFFFF"/>
    <a:srgbClr val="EB1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15041-9B0D-264F-9F56-462175B92116}" v="17" dt="2021-03-22T22:06:14.45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8" autoAdjust="0"/>
    <p:restoredTop sz="94830"/>
  </p:normalViewPr>
  <p:slideViewPr>
    <p:cSldViewPr snapToGrid="0">
      <p:cViewPr varScale="1">
        <p:scale>
          <a:sx n="55" d="100"/>
          <a:sy n="55" d="100"/>
        </p:scale>
        <p:origin x="240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689f57b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62689f57b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477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192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568" y="-140485"/>
            <a:ext cx="24771696" cy="1393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9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4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54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95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809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B50F082-615D-9240-B8F3-30276141B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8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3ABE8BD0-BB10-2944-8338-F75F46ED2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FEAE2BAC-4AA9-6E42-96BC-2AD9D2FBE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33205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82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9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09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20208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7" y="12528076"/>
            <a:ext cx="1947756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7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322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227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98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6694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EF2E5CA7-1B0A-1F41-A837-45D6E3F8B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11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D84B2215-0A3A-B541-98B0-31042B4C6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9640785A-38DA-5B48-9C32-7B8643FD8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588912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8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46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45620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3558168-3874-194E-935C-212858FA7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66" y="11983453"/>
            <a:ext cx="2623378" cy="13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40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99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330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86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3514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3521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C8F8A3-3334-C348-9EFB-9F999A98B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7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01EA2B63-6C25-414C-AB26-321348C5F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036BA3-981E-884B-AE6C-F3066345B2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87745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7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8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432154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092DEC-F09D-FC46-BB34-8F48A6A63E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3" y="12014856"/>
            <a:ext cx="4384605" cy="1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890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0B50F082-615D-9240-B8F3-30276141B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7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60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547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9589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E061BE-8AB2-D548-A8C8-01286720E6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6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53F628FF-B441-B84A-8FE1-3841B7DA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4F2E15-62E5-FB4E-813F-3DB77AB7A6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0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046452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8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12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444487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83253B8-714A-4644-8B21-BFE7E86231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" y="11901827"/>
            <a:ext cx="2844946" cy="14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74AE398E-4941-B94A-8EB9-22B6020D6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FEAE2BAC-4AA9-6E42-96BC-2AD9D2FBE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1824" y="12528076"/>
            <a:ext cx="2338242" cy="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0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59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tent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2C63C030-CB36-6943-88BD-88F67834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349" y="-4183186"/>
            <a:ext cx="23409700" cy="1371600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3750723"/>
            <a:ext cx="21033938" cy="2651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1664" y="6686640"/>
            <a:ext cx="21032716" cy="4244976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827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285;p40">
            <a:extLst>
              <a:ext uri="{FF2B5EF4-FFF2-40B4-BE49-F238E27FC236}">
                <a16:creationId xmlns:a16="http://schemas.microsoft.com/office/drawing/2014/main" id="{83AC7C02-F70A-9348-B2C6-DDD7D985FB2D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465" y="3852265"/>
            <a:ext cx="19570904" cy="8048218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3600"/>
            </a:lvl1pPr>
            <a:lvl2pPr marL="914400" indent="0" algn="ctr">
              <a:buNone/>
              <a:defRPr sz="3200"/>
            </a:lvl2pPr>
            <a:lvl3pPr marL="1828800" indent="0" algn="ctr">
              <a:buNone/>
              <a:defRPr sz="32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0" name="Google Shape;288;p40">
            <a:extLst>
              <a:ext uri="{FF2B5EF4-FFF2-40B4-BE49-F238E27FC236}">
                <a16:creationId xmlns:a16="http://schemas.microsoft.com/office/drawing/2014/main" id="{CFD79C53-BDEB-FD48-A23F-7F1C468AD6D0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41" y="100249"/>
            <a:ext cx="21033938" cy="2999274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59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285;p40">
            <a:extLst>
              <a:ext uri="{FF2B5EF4-FFF2-40B4-BE49-F238E27FC236}">
                <a16:creationId xmlns:a16="http://schemas.microsoft.com/office/drawing/2014/main" id="{69DE2B17-16D9-B242-8FFE-8C756E72C57E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06C2AB-396B-C74F-937F-50D42ABE6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10200786" cy="6161908"/>
          </a:xfrm>
        </p:spPr>
        <p:txBody>
          <a:bodyPr/>
          <a:lstStyle>
            <a:lvl1pPr>
              <a:lnSpc>
                <a:spcPct val="110000"/>
              </a:lnSpc>
              <a:buClr>
                <a:schemeClr val="accent1"/>
              </a:buClr>
              <a:defRPr sz="3600"/>
            </a:lvl1pPr>
            <a:lvl2pPr>
              <a:lnSpc>
                <a:spcPct val="110000"/>
              </a:lnSpc>
              <a:defRPr sz="3200"/>
            </a:lvl2pPr>
            <a:lvl3pPr>
              <a:lnSpc>
                <a:spcPct val="110000"/>
              </a:lnSpc>
              <a:defRPr sz="3200"/>
            </a:lvl3pPr>
            <a:lvl4pPr>
              <a:lnSpc>
                <a:spcPct val="110000"/>
              </a:lnSpc>
              <a:defRPr sz="3200"/>
            </a:lvl4pPr>
            <a:lvl5pPr>
              <a:lnSpc>
                <a:spcPct val="110000"/>
              </a:lnSpc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B9ECF92-7D76-D141-B596-CE2788899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9094" y="4769708"/>
            <a:ext cx="10200788" cy="6161908"/>
          </a:xfrm>
        </p:spPr>
        <p:txBody>
          <a:bodyPr/>
          <a:lstStyle>
            <a:lvl1pPr marL="685800" indent="-685800">
              <a:lnSpc>
                <a:spcPct val="110000"/>
              </a:lnSpc>
              <a:buClr>
                <a:schemeClr val="accent1"/>
              </a:buClr>
              <a:buFont typeface="+mj-lt"/>
              <a:buAutoNum type="arabicPeriod"/>
              <a:defRPr sz="3600"/>
            </a:lvl1pPr>
            <a:lvl2pPr marL="1600200" indent="-685800">
              <a:lnSpc>
                <a:spcPct val="110000"/>
              </a:lnSpc>
              <a:buFont typeface="+mj-lt"/>
              <a:buAutoNum type="arabicPeriod"/>
              <a:defRPr sz="3200"/>
            </a:lvl2pPr>
            <a:lvl3pPr marL="2514600" indent="-685800">
              <a:lnSpc>
                <a:spcPct val="110000"/>
              </a:lnSpc>
              <a:buFont typeface="+mj-lt"/>
              <a:buAutoNum type="arabicPeriod"/>
              <a:defRPr sz="3200"/>
            </a:lvl3pPr>
            <a:lvl4pPr marL="3429000" indent="-685800">
              <a:lnSpc>
                <a:spcPct val="110000"/>
              </a:lnSpc>
              <a:buFont typeface="+mj-lt"/>
              <a:buAutoNum type="arabicPeriod"/>
              <a:defRPr sz="3200"/>
            </a:lvl4pPr>
            <a:lvl5pPr marL="4343400" indent="-685800">
              <a:lnSpc>
                <a:spcPct val="110000"/>
              </a:lnSpc>
              <a:buFont typeface="+mj-lt"/>
              <a:buAutoNum type="arabicPeriod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0" name="Google Shape;288;p40">
            <a:extLst>
              <a:ext uri="{FF2B5EF4-FFF2-40B4-BE49-F238E27FC236}">
                <a16:creationId xmlns:a16="http://schemas.microsoft.com/office/drawing/2014/main" id="{843D3F31-135D-494E-A1B3-120100EA9C8F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839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285;p40">
            <a:extLst>
              <a:ext uri="{FF2B5EF4-FFF2-40B4-BE49-F238E27FC236}">
                <a16:creationId xmlns:a16="http://schemas.microsoft.com/office/drawing/2014/main" id="{80B1A739-E49A-914C-8946-A7E5E1447745}"/>
              </a:ext>
            </a:extLst>
          </p:cNvPr>
          <p:cNvPicPr preferRelativeResize="0"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38" b="77126"/>
          <a:stretch/>
        </p:blipFill>
        <p:spPr>
          <a:xfrm>
            <a:off x="-21718" y="-27246"/>
            <a:ext cx="24408892" cy="316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288;p40">
            <a:extLst>
              <a:ext uri="{FF2B5EF4-FFF2-40B4-BE49-F238E27FC236}">
                <a16:creationId xmlns:a16="http://schemas.microsoft.com/office/drawing/2014/main" id="{201B3DBA-D169-F84F-B4E6-1D2B6A01F30D}"/>
              </a:ext>
            </a:extLst>
          </p:cNvPr>
          <p:cNvCxnSpPr/>
          <p:nvPr userDrawn="1"/>
        </p:nvCxnSpPr>
        <p:spPr>
          <a:xfrm flipH="1">
            <a:off x="1384202" y="-1838066"/>
            <a:ext cx="16802" cy="57344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itle 20">
            <a:extLst>
              <a:ext uri="{FF2B5EF4-FFF2-40B4-BE49-F238E27FC236}">
                <a16:creationId xmlns:a16="http://schemas.microsoft.com/office/drawing/2014/main" id="{A465B45C-3192-E749-8881-91A5FC05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44" y="480939"/>
            <a:ext cx="21033938" cy="26511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29C420-24A3-BE4E-8CA9-A7AC8250B1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3642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39B5E718-7B63-2C40-9B52-CAC2373CC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30870" y="3692430"/>
            <a:ext cx="10240709" cy="72506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0162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09;p26">
            <a:extLst>
              <a:ext uri="{FF2B5EF4-FFF2-40B4-BE49-F238E27FC236}">
                <a16:creationId xmlns:a16="http://schemas.microsoft.com/office/drawing/2014/main" id="{2DC4EDD3-AE2B-214D-A769-C903608A286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11" y="-87475"/>
            <a:ext cx="24584121" cy="1382676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579FCC1-4EF3-1047-90C3-47F79C7FF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D145-B33E-2740-A094-B8261963F2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374409" y="4724558"/>
            <a:ext cx="10569460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1A11C6D9-7CF1-3C48-AFC2-527C556FF1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21706" y="0"/>
            <a:ext cx="13965468" cy="137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013D12E-BFC1-664D-9D8F-4C8B75494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9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light, dark, sitting&#10;&#10;Description automatically generated">
            <a:extLst>
              <a:ext uri="{FF2B5EF4-FFF2-40B4-BE49-F238E27FC236}">
                <a16:creationId xmlns:a16="http://schemas.microsoft.com/office/drawing/2014/main" id="{53F628FF-B441-B84A-8FE1-3841B7DA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052" y="-23447"/>
            <a:ext cx="24720674" cy="1390356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F707A10-DCAC-0F40-B4A1-3B0916978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3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206602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0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192567" y="2609850"/>
            <a:ext cx="8002042" cy="8001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563097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11149290" y="2604882"/>
            <a:ext cx="12405651" cy="8794816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1213284" y="7484927"/>
            <a:ext cx="4634447" cy="3914774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5980268" y="7484925"/>
            <a:ext cx="5036484" cy="3914774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4004533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26">
            <a:extLst>
              <a:ext uri="{FF2B5EF4-FFF2-40B4-BE49-F238E27FC236}">
                <a16:creationId xmlns:a16="http://schemas.microsoft.com/office/drawing/2014/main" id="{5CE8C443-3A6D-EC4E-95D5-F2BE0EAB23BB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40484"/>
            <a:ext cx="24584125" cy="138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54" y="566229"/>
            <a:ext cx="9893298" cy="13714214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737206" y="1870637"/>
            <a:ext cx="7935001" cy="1042790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3CF1052-03E7-404E-ADBE-D42043FB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8112297"/>
            <a:ext cx="7114310" cy="330517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 sz="2400">
                <a:solidFill>
                  <a:schemeClr val="bg1"/>
                </a:solidFill>
              </a:defRPr>
            </a:lvl2pPr>
            <a:lvl3pPr algn="r">
              <a:defRPr sz="2400">
                <a:solidFill>
                  <a:schemeClr val="bg1"/>
                </a:solidFill>
              </a:defRPr>
            </a:lvl3pPr>
            <a:lvl4pPr algn="r">
              <a:defRPr sz="2400">
                <a:solidFill>
                  <a:schemeClr val="bg1"/>
                </a:solidFill>
              </a:defRPr>
            </a:lvl4pPr>
            <a:lvl5pPr algn="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B1855F-A872-1C4C-84F4-5F03A58C42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3548" y="4724558"/>
            <a:ext cx="8971502" cy="3235324"/>
          </a:xfrm>
        </p:spPr>
        <p:txBody>
          <a:bodyPr anchor="b"/>
          <a:lstStyle>
            <a:lvl1pPr marL="0" marR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80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8EFE745-E85C-3D47-AE53-64002B737B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1658293"/>
            <a:ext cx="4033105" cy="2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4387175" cy="800271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3945661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10022124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874216" y="4470656"/>
            <a:ext cx="4629753" cy="462597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783542-E37B-D849-82B4-A32BEF8007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7" y="12346985"/>
            <a:ext cx="2365908" cy="10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6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ABF19E5-4A62-B942-B569-2C78082064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2113003"/>
            <a:ext cx="2324533" cy="12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2AC8E35E-16FA-3940-A5C2-52E98D990E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0" y="11968480"/>
            <a:ext cx="2597696" cy="14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C807FB-01A8-7143-8A7B-4A7F850906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" y="11968481"/>
            <a:ext cx="4458680" cy="14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B03020-9C25-924A-9C5D-DDA25C58CE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2" y="11750040"/>
            <a:ext cx="3128467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6581-291A-EE4C-915F-1A2E078D1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6161" b="55890"/>
          <a:stretch/>
        </p:blipFill>
        <p:spPr>
          <a:xfrm>
            <a:off x="-1" y="7665931"/>
            <a:ext cx="19626505" cy="605007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9C21B92-9FE5-C24E-A754-2BCDDC3FC2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" y="11587888"/>
            <a:ext cx="3809321" cy="21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" y="-140484"/>
            <a:ext cx="24580924" cy="138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2261214" y="4405185"/>
            <a:ext cx="20479634" cy="326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6134" rIns="0" bIns="0" anchor="t" anchorCtr="0">
            <a:noAutofit/>
          </a:bodyPr>
          <a:lstStyle/>
          <a:p>
            <a:pPr marR="1524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8800" b="1" dirty="0">
                <a:solidFill>
                  <a:srgbClr val="FFFFFF"/>
                </a:solidFill>
                <a:ea typeface="Open Sans ExtraBold"/>
                <a:cs typeface="Open Sans ExtraBold"/>
                <a:sym typeface="Open Sans ExtraBold"/>
              </a:rPr>
              <a:t>AgriLife Presentation Template</a:t>
            </a:r>
            <a:br>
              <a:rPr lang="en-US" sz="7200" dirty="0">
                <a:solidFill>
                  <a:srgbClr val="FFFFFF"/>
                </a:solidFill>
                <a:ea typeface="Open Sans ExtraBold"/>
                <a:cs typeface="Open Sans ExtraBold"/>
                <a:sym typeface="Open Sans ExtraBold"/>
              </a:rPr>
            </a:br>
            <a:endParaRPr lang="en" sz="72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R="15240">
              <a:buClr>
                <a:srgbClr val="000000"/>
              </a:buClr>
              <a:buSzPts val="7200"/>
            </a:pPr>
            <a:endParaRPr sz="48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12" name="Google Shape;112;p26"/>
          <p:cNvCxnSpPr>
            <a:cxnSpLocks/>
          </p:cNvCxnSpPr>
          <p:nvPr/>
        </p:nvCxnSpPr>
        <p:spPr>
          <a:xfrm>
            <a:off x="1466019" y="-1054110"/>
            <a:ext cx="0" cy="839246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999D5FA-BAEA-2247-8AAF-39801F647574}"/>
              </a:ext>
            </a:extLst>
          </p:cNvPr>
          <p:cNvSpPr/>
          <p:nvPr/>
        </p:nvSpPr>
        <p:spPr>
          <a:xfrm>
            <a:off x="12026267" y="11095938"/>
            <a:ext cx="12192000" cy="1816266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240" algn="r">
              <a:buSzPts val="7200"/>
            </a:pPr>
            <a:r>
              <a:rPr lang="en-US" sz="5334" dirty="0">
                <a:solidFill>
                  <a:srgbClr val="FFFFFF"/>
                </a:solidFill>
                <a:latin typeface="+mj-lt"/>
                <a:ea typeface="Open Sans Light"/>
                <a:cs typeface="Open Sans Light"/>
                <a:sym typeface="Open Sans Light"/>
              </a:rPr>
              <a:t>Name of Presenter</a:t>
            </a:r>
          </a:p>
          <a:p>
            <a:pPr marR="15240" algn="r">
              <a:buSzPts val="7200"/>
            </a:pPr>
            <a: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  <a:t>Title Line 1</a:t>
            </a:r>
            <a:b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</a:br>
            <a:r>
              <a:rPr lang="en-US" sz="2934" dirty="0">
                <a:solidFill>
                  <a:srgbClr val="FFFFFF"/>
                </a:solidFill>
                <a:ea typeface="Open Sans Light"/>
                <a:cs typeface="Open Sans Light"/>
                <a:sym typeface="Open Sans Light"/>
              </a:rPr>
              <a:t>Title Line 2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A530BF2C-5358-B84F-AE8E-8B33D532A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7" y="11621553"/>
            <a:ext cx="3141932" cy="16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21086A-EA2C-E141-97A6-31CE7488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Me First!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F477479-7272-664B-BE2F-B64FE22DF609}"/>
              </a:ext>
            </a:extLst>
          </p:cNvPr>
          <p:cNvGrpSpPr/>
          <p:nvPr/>
        </p:nvGrpSpPr>
        <p:grpSpPr>
          <a:xfrm>
            <a:off x="5783839" y="4662762"/>
            <a:ext cx="1499960" cy="1473131"/>
            <a:chOff x="0" y="0"/>
            <a:chExt cx="672428" cy="660400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C493B916-A3B8-7E4C-B627-AC1EADC94359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B64431EB-0CAA-5340-B17C-F587CBF3CB17}"/>
              </a:ext>
            </a:extLst>
          </p:cNvPr>
          <p:cNvGrpSpPr/>
          <p:nvPr/>
        </p:nvGrpSpPr>
        <p:grpSpPr>
          <a:xfrm>
            <a:off x="5783839" y="7222778"/>
            <a:ext cx="1499960" cy="1473131"/>
            <a:chOff x="0" y="0"/>
            <a:chExt cx="672428" cy="660400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637B459-7EE7-6740-BA69-4137972769C3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F8965CA0-23A5-A241-B0BC-503E2E5A49C7}"/>
              </a:ext>
            </a:extLst>
          </p:cNvPr>
          <p:cNvGrpSpPr/>
          <p:nvPr/>
        </p:nvGrpSpPr>
        <p:grpSpPr>
          <a:xfrm>
            <a:off x="5783839" y="9782793"/>
            <a:ext cx="1499960" cy="1473131"/>
            <a:chOff x="0" y="0"/>
            <a:chExt cx="672428" cy="660400"/>
          </a:xfrm>
        </p:grpSpPr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F31A424A-E293-5044-B341-864F551C7958}"/>
                </a:ext>
              </a:extLst>
            </p:cNvPr>
            <p:cNvSpPr/>
            <p:nvPr/>
          </p:nvSpPr>
          <p:spPr>
            <a:xfrm>
              <a:off x="0" y="0"/>
              <a:ext cx="672428" cy="660400"/>
            </a:xfrm>
            <a:custGeom>
              <a:avLst/>
              <a:gdLst/>
              <a:ahLst/>
              <a:cxnLst/>
              <a:rect l="l" t="t" r="r" b="b"/>
              <a:pathLst>
                <a:path w="672428" h="660400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500000"/>
            </a:solidFill>
          </p:spPr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A4B80207-9F6B-1341-8DF9-DB096BE110B2}"/>
              </a:ext>
            </a:extLst>
          </p:cNvPr>
          <p:cNvGrpSpPr/>
          <p:nvPr/>
        </p:nvGrpSpPr>
        <p:grpSpPr>
          <a:xfrm>
            <a:off x="8073268" y="4613895"/>
            <a:ext cx="9102627" cy="1636052"/>
            <a:chOff x="0" y="-9525"/>
            <a:chExt cx="9102626" cy="1636051"/>
          </a:xfrm>
        </p:grpSpPr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E34DBB45-7BD7-FC4C-AC51-18CC2E879EDF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Save this Template somewhere handy. Make a copy of this presentation when you are ready to make it yours.</a:t>
              </a:r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C5107947-D6C8-1740-9CD5-03CCCFA3DBE1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Make a copy of this template</a:t>
              </a: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0F1CE9E8-6437-B64A-9EB9-104745166919}"/>
              </a:ext>
            </a:extLst>
          </p:cNvPr>
          <p:cNvGrpSpPr/>
          <p:nvPr/>
        </p:nvGrpSpPr>
        <p:grpSpPr>
          <a:xfrm>
            <a:off x="8073268" y="7173909"/>
            <a:ext cx="9102627" cy="1636052"/>
            <a:chOff x="0" y="-9525"/>
            <a:chExt cx="9102626" cy="1636051"/>
          </a:xfrm>
        </p:grpSpPr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6D010493-2444-C741-B235-BA9A9EB20F6E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This template includes slide variations as well as tips for you to create your best presentations!</a:t>
              </a:r>
            </a:p>
          </p:txBody>
        </p:sp>
        <p:sp>
          <p:nvSpPr>
            <p:cNvPr id="58" name="TextBox 18">
              <a:extLst>
                <a:ext uri="{FF2B5EF4-FFF2-40B4-BE49-F238E27FC236}">
                  <a16:creationId xmlns:a16="http://schemas.microsoft.com/office/drawing/2014/main" id="{7AB56B02-8D64-4D46-9EA8-E6E6BDA86B57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Read through the template first!</a:t>
              </a: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3C094A22-0962-7244-ADF3-537E52743FE2}"/>
              </a:ext>
            </a:extLst>
          </p:cNvPr>
          <p:cNvGrpSpPr/>
          <p:nvPr/>
        </p:nvGrpSpPr>
        <p:grpSpPr>
          <a:xfrm>
            <a:off x="8073268" y="9733925"/>
            <a:ext cx="9102627" cy="1636052"/>
            <a:chOff x="0" y="-9525"/>
            <a:chExt cx="9102626" cy="1636051"/>
          </a:xfrm>
        </p:grpSpPr>
        <p:sp>
          <p:nvSpPr>
            <p:cNvPr id="60" name="TextBox 20">
              <a:extLst>
                <a:ext uri="{FF2B5EF4-FFF2-40B4-BE49-F238E27FC236}">
                  <a16:creationId xmlns:a16="http://schemas.microsoft.com/office/drawing/2014/main" id="{6BDF7F39-20FC-3241-87FA-D7F297B06968}"/>
                </a:ext>
              </a:extLst>
            </p:cNvPr>
            <p:cNvSpPr txBox="1"/>
            <p:nvPr/>
          </p:nvSpPr>
          <p:spPr>
            <a:xfrm>
              <a:off x="0" y="658632"/>
              <a:ext cx="9102626" cy="96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191919"/>
                  </a:solidFill>
                  <a:latin typeface="Open Sans"/>
                </a:rPr>
                <a:t>Use the embedded brand fonts and colors throughout your presentation for best results. </a:t>
              </a:r>
            </a:p>
          </p:txBody>
        </p:sp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EDFF895D-A74E-1D4D-8CB3-8B6764511123}"/>
                </a:ext>
              </a:extLst>
            </p:cNvPr>
            <p:cNvSpPr txBox="1"/>
            <p:nvPr/>
          </p:nvSpPr>
          <p:spPr>
            <a:xfrm>
              <a:off x="0" y="-9525"/>
              <a:ext cx="9102626" cy="518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467" dirty="0">
                  <a:solidFill>
                    <a:srgbClr val="191919"/>
                  </a:solidFill>
                  <a:latin typeface="Open Sans Bold"/>
                </a:rPr>
                <a:t>Stick to the brand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64D9DCA-09E0-894E-B31A-87DCD517007F}"/>
              </a:ext>
            </a:extLst>
          </p:cNvPr>
          <p:cNvCxnSpPr>
            <a:cxnSpLocks/>
          </p:cNvCxnSpPr>
          <p:nvPr/>
        </p:nvCxnSpPr>
        <p:spPr>
          <a:xfrm>
            <a:off x="6152295" y="5365262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19F0163-A708-F24D-AC16-1B28D3EBAD80}"/>
              </a:ext>
            </a:extLst>
          </p:cNvPr>
          <p:cNvCxnSpPr>
            <a:cxnSpLocks/>
          </p:cNvCxnSpPr>
          <p:nvPr/>
        </p:nvCxnSpPr>
        <p:spPr>
          <a:xfrm>
            <a:off x="6152295" y="7905262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2EBA96-4BB7-E348-B13C-484F810EF2BF}"/>
              </a:ext>
            </a:extLst>
          </p:cNvPr>
          <p:cNvCxnSpPr>
            <a:cxnSpLocks/>
          </p:cNvCxnSpPr>
          <p:nvPr/>
        </p:nvCxnSpPr>
        <p:spPr>
          <a:xfrm>
            <a:off x="6152295" y="10519358"/>
            <a:ext cx="698344" cy="0"/>
          </a:xfrm>
          <a:prstGeom prst="straightConnector1">
            <a:avLst/>
          </a:prstGeom>
          <a:ln w="38100" cap="flat" cmpd="sng" algn="ctr">
            <a:solidFill>
              <a:srgbClr val="FEE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0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B109-5FD1-EB4D-9C0B-63405648A2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</a:t>
            </a:r>
            <a:br>
              <a:rPr lang="en-US" dirty="0"/>
            </a:br>
            <a:r>
              <a:rPr lang="en-US" dirty="0"/>
              <a:t>Layout </a:t>
            </a:r>
            <a:br>
              <a:rPr lang="en-US" dirty="0"/>
            </a:br>
            <a:r>
              <a:rPr lang="en-US" dirty="0"/>
              <a:t>View</a:t>
            </a:r>
          </a:p>
        </p:txBody>
      </p:sp>
      <p:pic>
        <p:nvPicPr>
          <p:cNvPr id="5" name="Picture Placeholder 4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D2E32FCB-F75B-5B40-9D35-8A81510694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4" r="16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67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3B4A1D7-25FF-3848-9100-61D47BA7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07" y="2098432"/>
            <a:ext cx="9898527" cy="1053518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8FC19-143B-6446-BE18-4F33501F3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121917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sz="4267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When creating a new slide, click the arrow next to “New Slide” in the menu bar.</a:t>
            </a:r>
            <a:endParaRPr lang="en-US" sz="4267" dirty="0">
              <a:solidFill>
                <a:srgbClr val="191919"/>
              </a:solidFill>
              <a:latin typeface="Calibri"/>
              <a:ea typeface="+mn-ea"/>
              <a:cs typeface="+mn-cs"/>
            </a:endParaRPr>
          </a:p>
          <a:p>
            <a:pPr marL="0" lvl="0" indent="0" defTabSz="121917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sz="3200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There are </a:t>
            </a:r>
            <a:r>
              <a:rPr lang="en-US" sz="3200" i="1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Layouts</a:t>
            </a:r>
            <a:r>
              <a:rPr lang="en-US" sz="3200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 available for each AgriLife agency, with the appropriate logos already in place.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F2F69-6AEE-7246-A926-48A12716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Layout Panel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F85F6E-8A0C-1942-9D7E-B60BEE41C84A}"/>
              </a:ext>
            </a:extLst>
          </p:cNvPr>
          <p:cNvCxnSpPr>
            <a:cxnSpLocks/>
          </p:cNvCxnSpPr>
          <p:nvPr/>
        </p:nvCxnSpPr>
        <p:spPr>
          <a:xfrm>
            <a:off x="11367129" y="8163172"/>
            <a:ext cx="3048000" cy="0"/>
          </a:xfrm>
          <a:prstGeom prst="straightConnector1">
            <a:avLst/>
          </a:prstGeom>
          <a:ln w="53975">
            <a:solidFill>
              <a:schemeClr val="accent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481951-EAEE-6D43-A040-BFDAFFC60961}"/>
              </a:ext>
            </a:extLst>
          </p:cNvPr>
          <p:cNvSpPr/>
          <p:nvPr/>
        </p:nvSpPr>
        <p:spPr>
          <a:xfrm>
            <a:off x="14508452" y="7756772"/>
            <a:ext cx="3251200" cy="914400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3019D-ACAC-FB42-8AB3-3392FA79D870}"/>
              </a:ext>
            </a:extLst>
          </p:cNvPr>
          <p:cNvSpPr/>
          <p:nvPr/>
        </p:nvSpPr>
        <p:spPr>
          <a:xfrm>
            <a:off x="14485006" y="2858483"/>
            <a:ext cx="1247363" cy="1150809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5211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8FC19-143B-6446-BE18-4F33501F3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167" y="4769708"/>
            <a:ext cx="8388125" cy="6161908"/>
          </a:xfrm>
        </p:spPr>
        <p:txBody>
          <a:bodyPr>
            <a:normAutofit/>
          </a:bodyPr>
          <a:lstStyle/>
          <a:p>
            <a:pPr marL="0" lvl="0" indent="0" defTabSz="121917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sz="4267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Select “Layout” in the menu bar to adjust your slides. </a:t>
            </a:r>
            <a:endParaRPr lang="en-US" sz="4267" dirty="0">
              <a:solidFill>
                <a:srgbClr val="191919"/>
              </a:solidFill>
              <a:latin typeface="Calibri"/>
              <a:ea typeface="+mn-ea"/>
              <a:cs typeface="+mn-cs"/>
            </a:endParaRPr>
          </a:p>
          <a:p>
            <a:pPr marL="0" lvl="0" indent="0" defTabSz="121917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sz="3200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This will give you pre-formatted options that will give your presentation a little variety.</a:t>
            </a:r>
          </a:p>
          <a:p>
            <a:pPr marL="0" lvl="0" indent="0" defTabSz="121917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sz="3200" dirty="0">
                <a:solidFill>
                  <a:srgbClr val="191919"/>
                </a:solidFill>
                <a:latin typeface="Open Sans"/>
                <a:ea typeface="+mn-ea"/>
                <a:cs typeface="+mn-cs"/>
              </a:rPr>
              <a:t>It will also streamline the process of moving your slides from an old template to this new one!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F2F69-6AEE-7246-A926-48A12716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Layout Panel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D60219-4ACE-EF47-AF76-CC0E1FA3B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75" y="1707171"/>
            <a:ext cx="12586636" cy="107192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AB7C98-7974-434D-BAF2-B2C215926F41}"/>
              </a:ext>
            </a:extLst>
          </p:cNvPr>
          <p:cNvSpPr/>
          <p:nvPr/>
        </p:nvSpPr>
        <p:spPr>
          <a:xfrm>
            <a:off x="14044245" y="2674865"/>
            <a:ext cx="2003837" cy="842058"/>
          </a:xfrm>
          <a:prstGeom prst="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0171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17BA78-9839-104D-9C73-1262DDD00F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713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34D9-9BA3-F849-BDC2-D57008A37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0741" y="5258376"/>
            <a:ext cx="7114310" cy="4186242"/>
          </a:xfrm>
        </p:spPr>
        <p:txBody>
          <a:bodyPr>
            <a:normAutofit/>
          </a:bodyPr>
          <a:lstStyle/>
          <a:p>
            <a:pPr lvl="0" defTabSz="1219170">
              <a:lnSpc>
                <a:spcPct val="100000"/>
              </a:lnSpc>
              <a:spcBef>
                <a:spcPct val="20000"/>
              </a:spcBef>
            </a:pPr>
            <a:r>
              <a:rPr lang="en-US" sz="4267" dirty="0">
                <a:latin typeface="Open Sans"/>
                <a:ea typeface="+mn-ea"/>
                <a:cs typeface="+mn-cs"/>
              </a:rPr>
              <a:t>This is a great layout for sharing a screenshot of a web page.</a:t>
            </a:r>
            <a:endParaRPr lang="en-US" sz="4267" dirty="0">
              <a:latin typeface="Calibri"/>
              <a:ea typeface="+mn-ea"/>
              <a:cs typeface="+mn-cs"/>
            </a:endParaRPr>
          </a:p>
          <a:p>
            <a:pPr lvl="0" defTabSz="1219170">
              <a:lnSpc>
                <a:spcPct val="100000"/>
              </a:lnSpc>
              <a:spcBef>
                <a:spcPct val="20000"/>
              </a:spcBef>
            </a:pPr>
            <a:r>
              <a:rPr lang="en-US" sz="3200" dirty="0">
                <a:latin typeface="Open Sans"/>
                <a:ea typeface="+mn-ea"/>
                <a:cs typeface="+mn-cs"/>
              </a:rPr>
              <a:t>Write a short sentence or two more of detail if you need to. To take screenshots on a Mac, hold down Shift+Command+4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91C1-670E-0E4D-82ED-3A219DFF5B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548" y="1870637"/>
            <a:ext cx="8971502" cy="32353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375194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E25E8F-4E38-9144-9937-5249ADC17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25A4F-7E21-ED43-83D3-373FF85B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great layout for a lot of content</a:t>
            </a:r>
          </a:p>
        </p:txBody>
      </p:sp>
    </p:spTree>
    <p:extLst>
      <p:ext uri="{BB962C8B-B14F-4D97-AF65-F5344CB8AC3E}">
        <p14:creationId xmlns:p14="http://schemas.microsoft.com/office/powerpoint/2010/main" val="212488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88570-34EB-4740-970C-E3CD94D8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for an infographic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E8AAAA-0799-A447-89AC-7973947475A9}"/>
              </a:ext>
            </a:extLst>
          </p:cNvPr>
          <p:cNvCxnSpPr>
            <a:cxnSpLocks/>
          </p:cNvCxnSpPr>
          <p:nvPr/>
        </p:nvCxnSpPr>
        <p:spPr>
          <a:xfrm flipH="1">
            <a:off x="1276936" y="8634142"/>
            <a:ext cx="22089978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686A1C-7AB1-2647-81D8-1FAA63C030BC}"/>
              </a:ext>
            </a:extLst>
          </p:cNvPr>
          <p:cNvSpPr/>
          <p:nvPr/>
        </p:nvSpPr>
        <p:spPr>
          <a:xfrm>
            <a:off x="2415291" y="5122713"/>
            <a:ext cx="3162312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>
                <a:latin typeface="+mj-lt"/>
              </a:rPr>
              <a:t>Time Line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E007B-EF2B-3740-9909-213EEB2CA7B1}"/>
              </a:ext>
            </a:extLst>
          </p:cNvPr>
          <p:cNvSpPr/>
          <p:nvPr/>
        </p:nvSpPr>
        <p:spPr>
          <a:xfrm>
            <a:off x="2302267" y="4876740"/>
            <a:ext cx="2622300" cy="18514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5CC61B-E473-6C46-A16A-F9B84E97F251}"/>
              </a:ext>
            </a:extLst>
          </p:cNvPr>
          <p:cNvCxnSpPr>
            <a:cxnSpLocks/>
          </p:cNvCxnSpPr>
          <p:nvPr/>
        </p:nvCxnSpPr>
        <p:spPr>
          <a:xfrm flipV="1">
            <a:off x="2302265" y="4876741"/>
            <a:ext cx="0" cy="37574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92E1248-4568-0345-B6E0-226E0B1AED67}"/>
              </a:ext>
            </a:extLst>
          </p:cNvPr>
          <p:cNvSpPr/>
          <p:nvPr/>
        </p:nvSpPr>
        <p:spPr>
          <a:xfrm>
            <a:off x="196062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March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E353C2-28CB-6B4D-9F94-42457EADBCF2}"/>
              </a:ext>
            </a:extLst>
          </p:cNvPr>
          <p:cNvSpPr/>
          <p:nvPr/>
        </p:nvSpPr>
        <p:spPr>
          <a:xfrm>
            <a:off x="561729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April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DB5F8E-F0B5-754E-8891-68AFB4B7ED89}"/>
              </a:ext>
            </a:extLst>
          </p:cNvPr>
          <p:cNvSpPr/>
          <p:nvPr/>
        </p:nvSpPr>
        <p:spPr>
          <a:xfrm>
            <a:off x="9273964" y="8295472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May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923C34-A766-CF4F-A683-5FFE162502D5}"/>
              </a:ext>
            </a:extLst>
          </p:cNvPr>
          <p:cNvSpPr/>
          <p:nvPr/>
        </p:nvSpPr>
        <p:spPr>
          <a:xfrm>
            <a:off x="12930634" y="8295473"/>
            <a:ext cx="218255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June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1705BB-A452-1A43-BAE9-92088A09B339}"/>
              </a:ext>
            </a:extLst>
          </p:cNvPr>
          <p:cNvSpPr/>
          <p:nvPr/>
        </p:nvSpPr>
        <p:spPr>
          <a:xfrm>
            <a:off x="16587303" y="8295472"/>
            <a:ext cx="218256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July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CCC30-727F-7043-9EDB-CFAB39593D2B}"/>
              </a:ext>
            </a:extLst>
          </p:cNvPr>
          <p:cNvSpPr/>
          <p:nvPr/>
        </p:nvSpPr>
        <p:spPr>
          <a:xfrm>
            <a:off x="20243986" y="8295473"/>
            <a:ext cx="218256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3000" dirty="0">
                <a:latin typeface="+mj-lt"/>
              </a:rPr>
              <a:t>August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1B31E0-E972-DD49-BD45-C08BC5BCAD53}"/>
              </a:ext>
            </a:extLst>
          </p:cNvPr>
          <p:cNvCxnSpPr>
            <a:cxnSpLocks/>
          </p:cNvCxnSpPr>
          <p:nvPr/>
        </p:nvCxnSpPr>
        <p:spPr>
          <a:xfrm>
            <a:off x="127693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DFFE95-D003-4041-939E-C3DB96F1FBB3}"/>
              </a:ext>
            </a:extLst>
          </p:cNvPr>
          <p:cNvCxnSpPr>
            <a:cxnSpLocks/>
          </p:cNvCxnSpPr>
          <p:nvPr/>
        </p:nvCxnSpPr>
        <p:spPr>
          <a:xfrm>
            <a:off x="492456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D53F6A-09B3-A04D-A6CB-5907B659AB93}"/>
              </a:ext>
            </a:extLst>
          </p:cNvPr>
          <p:cNvCxnSpPr>
            <a:cxnSpLocks/>
          </p:cNvCxnSpPr>
          <p:nvPr/>
        </p:nvCxnSpPr>
        <p:spPr>
          <a:xfrm>
            <a:off x="857219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9708D7-B5E9-3C41-9BB0-4ABEEF6E3858}"/>
              </a:ext>
            </a:extLst>
          </p:cNvPr>
          <p:cNvCxnSpPr>
            <a:cxnSpLocks/>
          </p:cNvCxnSpPr>
          <p:nvPr/>
        </p:nvCxnSpPr>
        <p:spPr>
          <a:xfrm>
            <a:off x="12219825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04C7C2-42A5-EA4E-A1FE-6404960BD752}"/>
              </a:ext>
            </a:extLst>
          </p:cNvPr>
          <p:cNvCxnSpPr>
            <a:cxnSpLocks/>
          </p:cNvCxnSpPr>
          <p:nvPr/>
        </p:nvCxnSpPr>
        <p:spPr>
          <a:xfrm>
            <a:off x="15867455" y="8309966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601ED7-96AF-6141-A9C9-0EED2E8E3609}"/>
              </a:ext>
            </a:extLst>
          </p:cNvPr>
          <p:cNvCxnSpPr>
            <a:cxnSpLocks/>
          </p:cNvCxnSpPr>
          <p:nvPr/>
        </p:nvCxnSpPr>
        <p:spPr>
          <a:xfrm>
            <a:off x="19515083" y="8309966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51FD46-0331-4243-B369-4E14CC3B32C2}"/>
              </a:ext>
            </a:extLst>
          </p:cNvPr>
          <p:cNvCxnSpPr>
            <a:cxnSpLocks/>
          </p:cNvCxnSpPr>
          <p:nvPr/>
        </p:nvCxnSpPr>
        <p:spPr>
          <a:xfrm>
            <a:off x="23361921" y="8264810"/>
            <a:ext cx="0" cy="7386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252279A-3F76-124B-BFF6-77544E519F89}"/>
              </a:ext>
            </a:extLst>
          </p:cNvPr>
          <p:cNvSpPr/>
          <p:nvPr/>
        </p:nvSpPr>
        <p:spPr>
          <a:xfrm>
            <a:off x="4828890" y="10226697"/>
            <a:ext cx="423635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  <a:p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E7FE3B-F90D-F843-AECD-9D03C0860903}"/>
              </a:ext>
            </a:extLst>
          </p:cNvPr>
          <p:cNvSpPr/>
          <p:nvPr/>
        </p:nvSpPr>
        <p:spPr>
          <a:xfrm>
            <a:off x="4723790" y="9980724"/>
            <a:ext cx="3961430" cy="18589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9E552A-56C3-274F-A9F3-5ECCD8EBDFCA}"/>
              </a:ext>
            </a:extLst>
          </p:cNvPr>
          <p:cNvCxnSpPr>
            <a:cxnSpLocks/>
            <a:stCxn id="46" idx="0"/>
            <a:endCxn id="29" idx="2"/>
          </p:cNvCxnSpPr>
          <p:nvPr/>
        </p:nvCxnSpPr>
        <p:spPr>
          <a:xfrm flipV="1">
            <a:off x="6704505" y="8849471"/>
            <a:ext cx="4064" cy="1131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61028C8-3DAF-2F46-AF0E-B7E556D3F6BE}"/>
              </a:ext>
            </a:extLst>
          </p:cNvPr>
          <p:cNvSpPr/>
          <p:nvPr/>
        </p:nvSpPr>
        <p:spPr>
          <a:xfrm>
            <a:off x="5374402" y="5593429"/>
            <a:ext cx="4236358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64819A-10AE-6344-B6B5-22262A79E077}"/>
              </a:ext>
            </a:extLst>
          </p:cNvPr>
          <p:cNvSpPr/>
          <p:nvPr/>
        </p:nvSpPr>
        <p:spPr>
          <a:xfrm>
            <a:off x="5261377" y="5347456"/>
            <a:ext cx="4349368" cy="18514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2A03994-49AF-2641-A4B0-94687BC09BD4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436061" y="7198892"/>
            <a:ext cx="0" cy="10965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A8E923A-351B-1345-AB68-64F294EB2DF8}"/>
              </a:ext>
            </a:extLst>
          </p:cNvPr>
          <p:cNvSpPr/>
          <p:nvPr/>
        </p:nvSpPr>
        <p:spPr>
          <a:xfrm>
            <a:off x="9040916" y="10226696"/>
            <a:ext cx="3048266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099784-D4DA-AC47-92A5-2822E2E230CA}"/>
              </a:ext>
            </a:extLst>
          </p:cNvPr>
          <p:cNvSpPr/>
          <p:nvPr/>
        </p:nvSpPr>
        <p:spPr>
          <a:xfrm>
            <a:off x="8935816" y="9980725"/>
            <a:ext cx="3064522" cy="18874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B9AEEE-EA05-FB4C-A64A-F5620C1DB32D}"/>
              </a:ext>
            </a:extLst>
          </p:cNvPr>
          <p:cNvCxnSpPr>
            <a:cxnSpLocks/>
          </p:cNvCxnSpPr>
          <p:nvPr/>
        </p:nvCxnSpPr>
        <p:spPr>
          <a:xfrm flipV="1">
            <a:off x="11598025" y="8676252"/>
            <a:ext cx="0" cy="13147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4F00736-14F3-B840-ADED-E3411F137A83}"/>
              </a:ext>
            </a:extLst>
          </p:cNvPr>
          <p:cNvSpPr/>
          <p:nvPr/>
        </p:nvSpPr>
        <p:spPr>
          <a:xfrm>
            <a:off x="10060580" y="5166583"/>
            <a:ext cx="3216694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dirty="0"/>
              <a:t>Time Line </a:t>
            </a:r>
            <a:br>
              <a:rPr lang="en-US" sz="2800" dirty="0"/>
            </a:br>
            <a:r>
              <a:rPr lang="en-US" sz="2800" dirty="0"/>
              <a:t>Example</a:t>
            </a:r>
          </a:p>
          <a:p>
            <a:pPr marL="241300" lvl="1" indent="342900">
              <a:lnSpc>
                <a:spcPct val="120000"/>
              </a:lnSpc>
              <a:buClr>
                <a:schemeClr val="accent4"/>
              </a:buClr>
              <a:buFont typeface="System Font Regular"/>
              <a:buChar char="&gt;"/>
            </a:pPr>
            <a:r>
              <a:rPr lang="en-US" sz="2400" dirty="0"/>
              <a:t>Date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BDA95A-734D-D54C-99AC-79EE186B799B}"/>
              </a:ext>
            </a:extLst>
          </p:cNvPr>
          <p:cNvSpPr/>
          <p:nvPr/>
        </p:nvSpPr>
        <p:spPr>
          <a:xfrm>
            <a:off x="9947555" y="4876740"/>
            <a:ext cx="3329712" cy="179551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11558A-3605-3948-BD25-734F2C8B6BE0}"/>
              </a:ext>
            </a:extLst>
          </p:cNvPr>
          <p:cNvCxnSpPr>
            <a:cxnSpLocks/>
          </p:cNvCxnSpPr>
          <p:nvPr/>
        </p:nvCxnSpPr>
        <p:spPr>
          <a:xfrm>
            <a:off x="11197329" y="6672253"/>
            <a:ext cx="0" cy="16377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6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9;p26">
            <a:extLst>
              <a:ext uri="{FF2B5EF4-FFF2-40B4-BE49-F238E27FC236}">
                <a16:creationId xmlns:a16="http://schemas.microsoft.com/office/drawing/2014/main" id="{14B14420-12C8-2A4D-A0A7-B4902FD08999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" y="-140484"/>
            <a:ext cx="24580924" cy="138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54617-B0DD-264B-95AB-475EF2B57A57}"/>
              </a:ext>
            </a:extLst>
          </p:cNvPr>
          <p:cNvSpPr txBox="1"/>
          <p:nvPr/>
        </p:nvSpPr>
        <p:spPr>
          <a:xfrm>
            <a:off x="1159876" y="5934670"/>
            <a:ext cx="22566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dirty="0">
                <a:solidFill>
                  <a:schemeClr val="bg1"/>
                </a:solidFill>
                <a:latin typeface="+mj-lt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354407016"/>
      </p:ext>
    </p:extLst>
  </p:cSld>
  <p:clrMapOvr>
    <a:masterClrMapping/>
  </p:clrMapOvr>
</p:sld>
</file>

<file path=ppt/theme/theme1.xml><?xml version="1.0" encoding="utf-8"?>
<a:theme xmlns:a="http://schemas.openxmlformats.org/drawingml/2006/main" name="AgriLife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2.xml><?xml version="1.0" encoding="utf-8"?>
<a:theme xmlns:a="http://schemas.openxmlformats.org/drawingml/2006/main" name="AgriLife Research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3.xml><?xml version="1.0" encoding="utf-8"?>
<a:theme xmlns:a="http://schemas.openxmlformats.org/drawingml/2006/main" name="AgriLife Extension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4.xml><?xml version="1.0" encoding="utf-8"?>
<a:theme xmlns:a="http://schemas.openxmlformats.org/drawingml/2006/main" name="College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5.xml><?xml version="1.0" encoding="utf-8"?>
<a:theme xmlns:a="http://schemas.openxmlformats.org/drawingml/2006/main" name="TVMDL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6.xml><?xml version="1.0" encoding="utf-8"?>
<a:theme xmlns:a="http://schemas.openxmlformats.org/drawingml/2006/main" name="TFS Blue Tech">
  <a:themeElements>
    <a:clrScheme name="AgriLife 1">
      <a:dk1>
        <a:srgbClr val="716F74"/>
      </a:dk1>
      <a:lt1>
        <a:srgbClr val="FFFFFF"/>
      </a:lt1>
      <a:dk2>
        <a:srgbClr val="00233D"/>
      </a:dk2>
      <a:lt2>
        <a:srgbClr val="FEFFFE"/>
      </a:lt2>
      <a:accent1>
        <a:srgbClr val="500000"/>
      </a:accent1>
      <a:accent2>
        <a:srgbClr val="716F74"/>
      </a:accent2>
      <a:accent3>
        <a:srgbClr val="00233D"/>
      </a:accent3>
      <a:accent4>
        <a:srgbClr val="1DAEEC"/>
      </a:accent4>
      <a:accent5>
        <a:srgbClr val="15512E"/>
      </a:accent5>
      <a:accent6>
        <a:srgbClr val="E4002B"/>
      </a:accent6>
      <a:hlink>
        <a:srgbClr val="00233D"/>
      </a:hlink>
      <a:folHlink>
        <a:srgbClr val="9FB2A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riLife Exec PPT - Template" id="{3E7DCF53-321D-5C46-BFE6-21F98867140F}" vid="{2F3592CC-6A20-6E45-AF3C-373F3038BD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67092484B1C48A0F209C53560557E" ma:contentTypeVersion="12" ma:contentTypeDescription="Create a new document." ma:contentTypeScope="" ma:versionID="e31b7f930364e514d052378b6e3c05b1">
  <xsd:schema xmlns:xsd="http://www.w3.org/2001/XMLSchema" xmlns:xs="http://www.w3.org/2001/XMLSchema" xmlns:p="http://schemas.microsoft.com/office/2006/metadata/properties" xmlns:ns2="d4419899-87c7-47d4-baf6-3a48f6605cac" xmlns:ns3="d919cae7-56e2-463c-90dd-c6acef0f6857" targetNamespace="http://schemas.microsoft.com/office/2006/metadata/properties" ma:root="true" ma:fieldsID="2be28c6d8cc5362b499caf891b0a2876" ns2:_="" ns3:_="">
    <xsd:import namespace="d4419899-87c7-47d4-baf6-3a48f6605cac"/>
    <xsd:import namespace="d919cae7-56e2-463c-90dd-c6acef0f6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19899-87c7-47d4-baf6-3a48f6605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cae7-56e2-463c-90dd-c6acef0f6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D27874-030A-4E3F-AF04-4CE8B3E7539B}">
  <ds:schemaRefs>
    <ds:schemaRef ds:uri="d4419899-87c7-47d4-baf6-3a48f6605cac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d919cae7-56e2-463c-90dd-c6acef0f685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181433-1EBE-44A3-9CF8-3C3E8D5C0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19899-87c7-47d4-baf6-3a48f6605cac"/>
    <ds:schemaRef ds:uri="d919cae7-56e2-463c-90dd-c6acef0f6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29928-8280-4AB2-B685-79D93DF0A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13477</TotalTime>
  <Words>273</Words>
  <Application>Microsoft Macintosh PowerPoint</Application>
  <PresentationFormat>Custom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Lato</vt:lpstr>
      <vt:lpstr>Montserrat Semi Bold</vt:lpstr>
      <vt:lpstr>Open Sans</vt:lpstr>
      <vt:lpstr>Open Sans Bold</vt:lpstr>
      <vt:lpstr>Open Sans Light</vt:lpstr>
      <vt:lpstr>System Font Regular</vt:lpstr>
      <vt:lpstr>AgriLife Blue Tech</vt:lpstr>
      <vt:lpstr>AgriLife Research Blue Tech</vt:lpstr>
      <vt:lpstr>AgriLife Extension Blue Tech</vt:lpstr>
      <vt:lpstr>College Blue Tech</vt:lpstr>
      <vt:lpstr>TVMDL Blue Tech</vt:lpstr>
      <vt:lpstr>TFS Blue Tech</vt:lpstr>
      <vt:lpstr>PowerPoint Presentation</vt:lpstr>
      <vt:lpstr>Read Me First!</vt:lpstr>
      <vt:lpstr>PowerPoint Presentation</vt:lpstr>
      <vt:lpstr>Use the Layout Panel</vt:lpstr>
      <vt:lpstr>Use the Layout Panel</vt:lpstr>
      <vt:lpstr>PowerPoint Presentation</vt:lpstr>
      <vt:lpstr>This is a great layout for a lot of content</vt:lpstr>
      <vt:lpstr>Or for an infographic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R. Topp</dc:creator>
  <cp:lastModifiedBy>Kimberly R. Topp</cp:lastModifiedBy>
  <cp:revision>141</cp:revision>
  <cp:lastPrinted>2020-06-03T13:12:22Z</cp:lastPrinted>
  <dcterms:created xsi:type="dcterms:W3CDTF">2020-02-21T22:32:33Z</dcterms:created>
  <dcterms:modified xsi:type="dcterms:W3CDTF">2021-03-22T22:06:38Z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0x0101006C567092484B1C48A0F209C53560557E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