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86" r:id="rId5"/>
    <p:sldId id="259" r:id="rId6"/>
    <p:sldId id="261" r:id="rId7"/>
    <p:sldId id="260" r:id="rId8"/>
    <p:sldId id="264" r:id="rId9"/>
    <p:sldId id="262" r:id="rId10"/>
    <p:sldId id="263" r:id="rId11"/>
    <p:sldId id="267" r:id="rId12"/>
    <p:sldId id="285" r:id="rId13"/>
    <p:sldId id="271" r:id="rId14"/>
    <p:sldId id="273" r:id="rId15"/>
    <p:sldId id="274" r:id="rId16"/>
    <p:sldId id="275" r:id="rId17"/>
    <p:sldId id="276" r:id="rId18"/>
    <p:sldId id="278" r:id="rId19"/>
    <p:sldId id="277" r:id="rId20"/>
    <p:sldId id="279" r:id="rId21"/>
    <p:sldId id="280" r:id="rId22"/>
    <p:sldId id="281" r:id="rId23"/>
    <p:sldId id="283" r:id="rId24"/>
    <p:sldId id="284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svg"/><Relationship Id="rId1" Type="http://schemas.openxmlformats.org/officeDocument/2006/relationships/image" Target="../media/image7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hyperlink" Target="https://youtu.be/CrlCW8lJrn0" TargetMode="Externa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4" Type="http://schemas.openxmlformats.org/officeDocument/2006/relationships/image" Target="../media/image80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svg"/><Relationship Id="rId3" Type="http://schemas.openxmlformats.org/officeDocument/2006/relationships/hyperlink" Target="https://www.ragan.com/25-ways-to-tighten-your-writing-2/" TargetMode="External"/><Relationship Id="rId7" Type="http://schemas.openxmlformats.org/officeDocument/2006/relationships/image" Target="../media/image86.svg"/><Relationship Id="rId12" Type="http://schemas.openxmlformats.org/officeDocument/2006/relationships/image" Target="../media/image89.png"/><Relationship Id="rId2" Type="http://schemas.openxmlformats.org/officeDocument/2006/relationships/hyperlink" Target="https://agrilife.org/advancement/agrilife-branding/AgriLife%20brand%20guidelines/" TargetMode="External"/><Relationship Id="rId1" Type="http://schemas.openxmlformats.org/officeDocument/2006/relationships/hyperlink" Target="https://www.nyu.edu/employees/resources-and-services/media-and-communications/styleguide/website/writing-for-the-web.html" TargetMode="External"/><Relationship Id="rId6" Type="http://schemas.openxmlformats.org/officeDocument/2006/relationships/image" Target="../media/image85.png"/><Relationship Id="rId11" Type="http://schemas.openxmlformats.org/officeDocument/2006/relationships/image" Target="../media/image44.svg"/><Relationship Id="rId5" Type="http://schemas.openxmlformats.org/officeDocument/2006/relationships/hyperlink" Target="mailto:Erin.Simoni@agnet.tamu.edu" TargetMode="External"/><Relationship Id="rId15" Type="http://schemas.openxmlformats.org/officeDocument/2006/relationships/image" Target="../media/image92.svg"/><Relationship Id="rId10" Type="http://schemas.openxmlformats.org/officeDocument/2006/relationships/image" Target="../media/image43.png"/><Relationship Id="rId4" Type="http://schemas.openxmlformats.org/officeDocument/2006/relationships/hyperlink" Target="https://youtu.be/CrlCW8lJrn0" TargetMode="External"/><Relationship Id="rId9" Type="http://schemas.openxmlformats.org/officeDocument/2006/relationships/image" Target="../media/image88.svg"/><Relationship Id="rId14" Type="http://schemas.openxmlformats.org/officeDocument/2006/relationships/image" Target="../media/image9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svg"/><Relationship Id="rId1" Type="http://schemas.openxmlformats.org/officeDocument/2006/relationships/image" Target="../media/image7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5" Type="http://schemas.openxmlformats.org/officeDocument/2006/relationships/hyperlink" Target="https://youtu.be/CrlCW8lJrn0" TargetMode="External"/><Relationship Id="rId4" Type="http://schemas.openxmlformats.org/officeDocument/2006/relationships/image" Target="../media/image76.sv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4" Type="http://schemas.openxmlformats.org/officeDocument/2006/relationships/image" Target="../media/image80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91.png"/><Relationship Id="rId3" Type="http://schemas.openxmlformats.org/officeDocument/2006/relationships/hyperlink" Target="https://www.nyu.edu/employees/resources-and-services/media-and-communications/styleguide/website/writing-for-the-web.html" TargetMode="External"/><Relationship Id="rId7" Type="http://schemas.openxmlformats.org/officeDocument/2006/relationships/image" Target="../media/image43.png"/><Relationship Id="rId12" Type="http://schemas.openxmlformats.org/officeDocument/2006/relationships/hyperlink" Target="https://youtu.be/CrlCW8lJrn0" TargetMode="External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hyperlink" Target="https://agrilife.org/advancement/agrilife-branding/AgriLife%20brand%20guidelines/" TargetMode="External"/><Relationship Id="rId11" Type="http://schemas.openxmlformats.org/officeDocument/2006/relationships/image" Target="../media/image90.svg"/><Relationship Id="rId5" Type="http://schemas.openxmlformats.org/officeDocument/2006/relationships/image" Target="../media/image88.svg"/><Relationship Id="rId15" Type="http://schemas.openxmlformats.org/officeDocument/2006/relationships/hyperlink" Target="mailto:Erin.Simoni@agnet.tamu.edu" TargetMode="External"/><Relationship Id="rId10" Type="http://schemas.openxmlformats.org/officeDocument/2006/relationships/image" Target="../media/image89.png"/><Relationship Id="rId4" Type="http://schemas.openxmlformats.org/officeDocument/2006/relationships/image" Target="../media/image87.png"/><Relationship Id="rId9" Type="http://schemas.openxmlformats.org/officeDocument/2006/relationships/hyperlink" Target="https://www.ragan.com/25-ways-to-tighten-your-writing-2/" TargetMode="External"/><Relationship Id="rId14" Type="http://schemas.openxmlformats.org/officeDocument/2006/relationships/image" Target="../media/image9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svg"/><Relationship Id="rId16" Type="http://schemas.openxmlformats.org/officeDocument/2006/relationships/image" Target="../media/image44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3D83BE-9031-4ECA-AD92-A0D327E29C36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0BF54152-BB3D-49BB-921A-A1CDF6678DD2}">
      <dgm:prSet/>
      <dgm:spPr/>
      <dgm:t>
        <a:bodyPr/>
        <a:lstStyle/>
        <a:p>
          <a:r>
            <a:rPr lang="en-US" dirty="0"/>
            <a:t>Relying on a slick new design to “fix” the same content you’ve been using</a:t>
          </a:r>
        </a:p>
      </dgm:t>
    </dgm:pt>
    <dgm:pt modelId="{B963D830-A963-4CB1-8A42-76A9C0697FFC}" type="parTrans" cxnId="{DD43FC84-CF80-4FB8-8D15-B34BD25D59FA}">
      <dgm:prSet/>
      <dgm:spPr/>
      <dgm:t>
        <a:bodyPr/>
        <a:lstStyle/>
        <a:p>
          <a:endParaRPr lang="en-US"/>
        </a:p>
      </dgm:t>
    </dgm:pt>
    <dgm:pt modelId="{DA6F0905-AC6B-4FC4-BA2D-4C6A0B482EA0}" type="sibTrans" cxnId="{DD43FC84-CF80-4FB8-8D15-B34BD25D59FA}">
      <dgm:prSet/>
      <dgm:spPr/>
      <dgm:t>
        <a:bodyPr/>
        <a:lstStyle/>
        <a:p>
          <a:endParaRPr lang="en-US"/>
        </a:p>
      </dgm:t>
    </dgm:pt>
    <dgm:pt modelId="{A683C129-E0DB-469E-9F7D-0210EAA198DD}">
      <dgm:prSet/>
      <dgm:spPr/>
      <dgm:t>
        <a:bodyPr/>
        <a:lstStyle/>
        <a:p>
          <a:r>
            <a:rPr lang="en-US" dirty="0"/>
            <a:t>Jargon heavy text– Keep it simple!</a:t>
          </a:r>
        </a:p>
      </dgm:t>
    </dgm:pt>
    <dgm:pt modelId="{262EF55C-9B78-45A2-BB6C-73385FB9CA39}" type="parTrans" cxnId="{04D5976F-B960-4352-8A11-9FBEE3308EBF}">
      <dgm:prSet/>
      <dgm:spPr/>
      <dgm:t>
        <a:bodyPr/>
        <a:lstStyle/>
        <a:p>
          <a:endParaRPr lang="en-US"/>
        </a:p>
      </dgm:t>
    </dgm:pt>
    <dgm:pt modelId="{D4D07A80-DC86-449F-8E78-8B6B99153FAF}" type="sibTrans" cxnId="{04D5976F-B960-4352-8A11-9FBEE3308EBF}">
      <dgm:prSet/>
      <dgm:spPr/>
      <dgm:t>
        <a:bodyPr/>
        <a:lstStyle/>
        <a:p>
          <a:endParaRPr lang="en-US"/>
        </a:p>
      </dgm:t>
    </dgm:pt>
    <dgm:pt modelId="{31F72046-9BC9-4C0B-9BF3-318CF1987356}" type="pres">
      <dgm:prSet presAssocID="{143D83BE-9031-4ECA-AD92-A0D327E29C36}" presName="root" presStyleCnt="0">
        <dgm:presLayoutVars>
          <dgm:dir/>
          <dgm:resizeHandles val="exact"/>
        </dgm:presLayoutVars>
      </dgm:prSet>
      <dgm:spPr/>
    </dgm:pt>
    <dgm:pt modelId="{88C58789-4C2C-4D07-9162-14D114B072F0}" type="pres">
      <dgm:prSet presAssocID="{0BF54152-BB3D-49BB-921A-A1CDF6678DD2}" presName="compNode" presStyleCnt="0"/>
      <dgm:spPr/>
    </dgm:pt>
    <dgm:pt modelId="{A4502231-F66C-47FC-9AE3-BE13DB1CEFE9}" type="pres">
      <dgm:prSet presAssocID="{0BF54152-BB3D-49BB-921A-A1CDF6678DD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837963E-D64E-43D8-A25C-6BFB63CB4B4D}" type="pres">
      <dgm:prSet presAssocID="{0BF54152-BB3D-49BB-921A-A1CDF6678DD2}" presName="spaceRect" presStyleCnt="0"/>
      <dgm:spPr/>
    </dgm:pt>
    <dgm:pt modelId="{7461FBEC-7609-40B3-8424-9C9497EBF358}" type="pres">
      <dgm:prSet presAssocID="{0BF54152-BB3D-49BB-921A-A1CDF6678DD2}" presName="textRect" presStyleLbl="revTx" presStyleIdx="0" presStyleCnt="2">
        <dgm:presLayoutVars>
          <dgm:chMax val="1"/>
          <dgm:chPref val="1"/>
        </dgm:presLayoutVars>
      </dgm:prSet>
      <dgm:spPr/>
    </dgm:pt>
    <dgm:pt modelId="{ACB6EF03-3631-44EE-86A3-F631561D8308}" type="pres">
      <dgm:prSet presAssocID="{DA6F0905-AC6B-4FC4-BA2D-4C6A0B482EA0}" presName="sibTrans" presStyleCnt="0"/>
      <dgm:spPr/>
    </dgm:pt>
    <dgm:pt modelId="{73AF8C81-35B4-482F-9219-E413E34ED484}" type="pres">
      <dgm:prSet presAssocID="{A683C129-E0DB-469E-9F7D-0210EAA198DD}" presName="compNode" presStyleCnt="0"/>
      <dgm:spPr/>
    </dgm:pt>
    <dgm:pt modelId="{80056305-9D44-492C-9A2D-897B0B0BEBD0}" type="pres">
      <dgm:prSet presAssocID="{A683C129-E0DB-469E-9F7D-0210EAA198D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03FC95AA-B28C-4ECC-9520-30012EE6DC65}" type="pres">
      <dgm:prSet presAssocID="{A683C129-E0DB-469E-9F7D-0210EAA198DD}" presName="spaceRect" presStyleCnt="0"/>
      <dgm:spPr/>
    </dgm:pt>
    <dgm:pt modelId="{D40C90D6-54A3-4719-B41F-5EC7514B1832}" type="pres">
      <dgm:prSet presAssocID="{A683C129-E0DB-469E-9F7D-0210EAA198D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4D5976F-B960-4352-8A11-9FBEE3308EBF}" srcId="{143D83BE-9031-4ECA-AD92-A0D327E29C36}" destId="{A683C129-E0DB-469E-9F7D-0210EAA198DD}" srcOrd="1" destOrd="0" parTransId="{262EF55C-9B78-45A2-BB6C-73385FB9CA39}" sibTransId="{D4D07A80-DC86-449F-8E78-8B6B99153FAF}"/>
    <dgm:cxn modelId="{DD43FC84-CF80-4FB8-8D15-B34BD25D59FA}" srcId="{143D83BE-9031-4ECA-AD92-A0D327E29C36}" destId="{0BF54152-BB3D-49BB-921A-A1CDF6678DD2}" srcOrd="0" destOrd="0" parTransId="{B963D830-A963-4CB1-8A42-76A9C0697FFC}" sibTransId="{DA6F0905-AC6B-4FC4-BA2D-4C6A0B482EA0}"/>
    <dgm:cxn modelId="{85CF12B0-9E30-43C1-8594-913EC94758A6}" type="presOf" srcId="{143D83BE-9031-4ECA-AD92-A0D327E29C36}" destId="{31F72046-9BC9-4C0B-9BF3-318CF1987356}" srcOrd="0" destOrd="0" presId="urn:microsoft.com/office/officeart/2018/2/layout/IconLabelList"/>
    <dgm:cxn modelId="{934014B2-C6C7-4402-B759-7E778C9E05A7}" type="presOf" srcId="{0BF54152-BB3D-49BB-921A-A1CDF6678DD2}" destId="{7461FBEC-7609-40B3-8424-9C9497EBF358}" srcOrd="0" destOrd="0" presId="urn:microsoft.com/office/officeart/2018/2/layout/IconLabelList"/>
    <dgm:cxn modelId="{724F26B7-BAB9-434A-B700-213CEB318284}" type="presOf" srcId="{A683C129-E0DB-469E-9F7D-0210EAA198DD}" destId="{D40C90D6-54A3-4719-B41F-5EC7514B1832}" srcOrd="0" destOrd="0" presId="urn:microsoft.com/office/officeart/2018/2/layout/IconLabelList"/>
    <dgm:cxn modelId="{C075D91A-2B97-42A4-AB9B-7956E6B352F5}" type="presParOf" srcId="{31F72046-9BC9-4C0B-9BF3-318CF1987356}" destId="{88C58789-4C2C-4D07-9162-14D114B072F0}" srcOrd="0" destOrd="0" presId="urn:microsoft.com/office/officeart/2018/2/layout/IconLabelList"/>
    <dgm:cxn modelId="{F3D63B77-3AEB-433D-B85C-649B00B5E0E5}" type="presParOf" srcId="{88C58789-4C2C-4D07-9162-14D114B072F0}" destId="{A4502231-F66C-47FC-9AE3-BE13DB1CEFE9}" srcOrd="0" destOrd="0" presId="urn:microsoft.com/office/officeart/2018/2/layout/IconLabelList"/>
    <dgm:cxn modelId="{5CCEB2ED-B25B-41F0-B9C1-9237A474E56A}" type="presParOf" srcId="{88C58789-4C2C-4D07-9162-14D114B072F0}" destId="{9837963E-D64E-43D8-A25C-6BFB63CB4B4D}" srcOrd="1" destOrd="0" presId="urn:microsoft.com/office/officeart/2018/2/layout/IconLabelList"/>
    <dgm:cxn modelId="{FB8954FB-E1E4-403D-8680-EEE4DDA55F4C}" type="presParOf" srcId="{88C58789-4C2C-4D07-9162-14D114B072F0}" destId="{7461FBEC-7609-40B3-8424-9C9497EBF358}" srcOrd="2" destOrd="0" presId="urn:microsoft.com/office/officeart/2018/2/layout/IconLabelList"/>
    <dgm:cxn modelId="{C23B71F5-5FD5-453A-85F6-2945AA20B9CD}" type="presParOf" srcId="{31F72046-9BC9-4C0B-9BF3-318CF1987356}" destId="{ACB6EF03-3631-44EE-86A3-F631561D8308}" srcOrd="1" destOrd="0" presId="urn:microsoft.com/office/officeart/2018/2/layout/IconLabelList"/>
    <dgm:cxn modelId="{60273EB1-BA2F-433B-989E-A84F1C77FF41}" type="presParOf" srcId="{31F72046-9BC9-4C0B-9BF3-318CF1987356}" destId="{73AF8C81-35B4-482F-9219-E413E34ED484}" srcOrd="2" destOrd="0" presId="urn:microsoft.com/office/officeart/2018/2/layout/IconLabelList"/>
    <dgm:cxn modelId="{3AB9EAF8-BD0A-478F-AC06-81B4E4C1F30C}" type="presParOf" srcId="{73AF8C81-35B4-482F-9219-E413E34ED484}" destId="{80056305-9D44-492C-9A2D-897B0B0BEBD0}" srcOrd="0" destOrd="0" presId="urn:microsoft.com/office/officeart/2018/2/layout/IconLabelList"/>
    <dgm:cxn modelId="{625AFA40-4001-4DE0-A2B3-94081B8E5B59}" type="presParOf" srcId="{73AF8C81-35B4-482F-9219-E413E34ED484}" destId="{03FC95AA-B28C-4ECC-9520-30012EE6DC65}" srcOrd="1" destOrd="0" presId="urn:microsoft.com/office/officeart/2018/2/layout/IconLabelList"/>
    <dgm:cxn modelId="{65CF6AE2-514A-4F55-BA64-2BA76CD5CA8C}" type="presParOf" srcId="{73AF8C81-35B4-482F-9219-E413E34ED484}" destId="{D40C90D6-54A3-4719-B41F-5EC7514B18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607DF2-9CAD-42F3-96B0-A117D984FFCD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E5AE3A2-1586-4CED-9DD8-FE5B0F5496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content is still relevant?</a:t>
          </a:r>
        </a:p>
      </dgm:t>
    </dgm:pt>
    <dgm:pt modelId="{6A31DA6F-9000-47DD-A183-53C6AF25EE41}" type="parTrans" cxnId="{AE9EB1AF-A58E-4360-983B-77CB09726A8E}">
      <dgm:prSet/>
      <dgm:spPr/>
      <dgm:t>
        <a:bodyPr/>
        <a:lstStyle/>
        <a:p>
          <a:endParaRPr lang="en-US"/>
        </a:p>
      </dgm:t>
    </dgm:pt>
    <dgm:pt modelId="{C2EA4EF2-0ECF-4BA8-A711-55351C175BFF}" type="sibTrans" cxnId="{AE9EB1AF-A58E-4360-983B-77CB09726A8E}">
      <dgm:prSet/>
      <dgm:spPr/>
      <dgm:t>
        <a:bodyPr/>
        <a:lstStyle/>
        <a:p>
          <a:endParaRPr lang="en-US"/>
        </a:p>
      </dgm:t>
    </dgm:pt>
    <dgm:pt modelId="{598A75AB-F6FB-4E8D-BFE3-D11482691A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can you use again?</a:t>
          </a:r>
        </a:p>
      </dgm:t>
    </dgm:pt>
    <dgm:pt modelId="{2AF947FB-5BB4-4DEE-8ABF-7B75A70FAA7B}" type="parTrans" cxnId="{430EAF76-319A-40FE-9E8B-4A078C12D46F}">
      <dgm:prSet/>
      <dgm:spPr/>
      <dgm:t>
        <a:bodyPr/>
        <a:lstStyle/>
        <a:p>
          <a:endParaRPr lang="en-US"/>
        </a:p>
      </dgm:t>
    </dgm:pt>
    <dgm:pt modelId="{81FFFF38-79C0-4E60-BE53-557DBD2BFC04}" type="sibTrans" cxnId="{430EAF76-319A-40FE-9E8B-4A078C12D46F}">
      <dgm:prSet/>
      <dgm:spPr/>
      <dgm:t>
        <a:bodyPr/>
        <a:lstStyle/>
        <a:p>
          <a:endParaRPr lang="en-US"/>
        </a:p>
      </dgm:t>
    </dgm:pt>
    <dgm:pt modelId="{782DA5E5-42A8-4E41-925F-82D7355D5F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do you need that you don’t currently have?</a:t>
          </a:r>
        </a:p>
      </dgm:t>
    </dgm:pt>
    <dgm:pt modelId="{3109497D-54DF-48E6-9CC3-3285B57442D6}" type="parTrans" cxnId="{4E5E6AF4-D2FA-45A6-9608-86703F07FDA5}">
      <dgm:prSet/>
      <dgm:spPr/>
      <dgm:t>
        <a:bodyPr/>
        <a:lstStyle/>
        <a:p>
          <a:endParaRPr lang="en-US"/>
        </a:p>
      </dgm:t>
    </dgm:pt>
    <dgm:pt modelId="{8B25D0E5-AE21-4FC6-B103-7CF7E23DCD07}" type="sibTrans" cxnId="{4E5E6AF4-D2FA-45A6-9608-86703F07FDA5}">
      <dgm:prSet/>
      <dgm:spPr/>
      <dgm:t>
        <a:bodyPr/>
        <a:lstStyle/>
        <a:p>
          <a:endParaRPr lang="en-US"/>
        </a:p>
      </dgm:t>
    </dgm:pt>
    <dgm:pt modelId="{571513CB-1E08-4E49-A32D-B732B3C5C3A2}" type="pres">
      <dgm:prSet presAssocID="{BB607DF2-9CAD-42F3-96B0-A117D984FFCD}" presName="root" presStyleCnt="0">
        <dgm:presLayoutVars>
          <dgm:dir/>
          <dgm:resizeHandles val="exact"/>
        </dgm:presLayoutVars>
      </dgm:prSet>
      <dgm:spPr/>
    </dgm:pt>
    <dgm:pt modelId="{137E6992-11AF-4408-91E5-79FDCCAD69BC}" type="pres">
      <dgm:prSet presAssocID="{1E5AE3A2-1586-4CED-9DD8-FE5B0F549642}" presName="compNode" presStyleCnt="0"/>
      <dgm:spPr/>
    </dgm:pt>
    <dgm:pt modelId="{60B248C2-2C0B-41DB-A959-70661BCC89DF}" type="pres">
      <dgm:prSet presAssocID="{1E5AE3A2-1586-4CED-9DD8-FE5B0F549642}" presName="bgRect" presStyleLbl="bgShp" presStyleIdx="0" presStyleCnt="3"/>
      <dgm:spPr/>
    </dgm:pt>
    <dgm:pt modelId="{5E52EFD3-0305-4A0E-AF7B-272C83CCB7FA}" type="pres">
      <dgm:prSet presAssocID="{1E5AE3A2-1586-4CED-9DD8-FE5B0F5496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6CDE034-69F4-4018-8223-2ADE5E3DC7A0}" type="pres">
      <dgm:prSet presAssocID="{1E5AE3A2-1586-4CED-9DD8-FE5B0F549642}" presName="spaceRect" presStyleCnt="0"/>
      <dgm:spPr/>
    </dgm:pt>
    <dgm:pt modelId="{3A56E5B4-B12B-4BCB-8E38-14D2669BF3C6}" type="pres">
      <dgm:prSet presAssocID="{1E5AE3A2-1586-4CED-9DD8-FE5B0F549642}" presName="parTx" presStyleLbl="revTx" presStyleIdx="0" presStyleCnt="3">
        <dgm:presLayoutVars>
          <dgm:chMax val="0"/>
          <dgm:chPref val="0"/>
        </dgm:presLayoutVars>
      </dgm:prSet>
      <dgm:spPr/>
    </dgm:pt>
    <dgm:pt modelId="{85A0AF41-63EE-4779-9FF3-7D277407B1D6}" type="pres">
      <dgm:prSet presAssocID="{C2EA4EF2-0ECF-4BA8-A711-55351C175BFF}" presName="sibTrans" presStyleCnt="0"/>
      <dgm:spPr/>
    </dgm:pt>
    <dgm:pt modelId="{5A6272A1-7BB8-498B-9986-CF98C4540969}" type="pres">
      <dgm:prSet presAssocID="{598A75AB-F6FB-4E8D-BFE3-D11482691A65}" presName="compNode" presStyleCnt="0"/>
      <dgm:spPr/>
    </dgm:pt>
    <dgm:pt modelId="{86D3381E-3E9E-4E17-AE0B-52959E86F2C8}" type="pres">
      <dgm:prSet presAssocID="{598A75AB-F6FB-4E8D-BFE3-D11482691A65}" presName="bgRect" presStyleLbl="bgShp" presStyleIdx="1" presStyleCnt="3"/>
      <dgm:spPr/>
    </dgm:pt>
    <dgm:pt modelId="{B2D6066E-F420-40FA-92BC-DF25255B76C4}" type="pres">
      <dgm:prSet presAssocID="{598A75AB-F6FB-4E8D-BFE3-D11482691A6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942A0A90-3CCF-4AEE-8991-E826A81D75BF}" type="pres">
      <dgm:prSet presAssocID="{598A75AB-F6FB-4E8D-BFE3-D11482691A65}" presName="spaceRect" presStyleCnt="0"/>
      <dgm:spPr/>
    </dgm:pt>
    <dgm:pt modelId="{FBB8F4DD-B2CC-44CD-9E57-894447C30105}" type="pres">
      <dgm:prSet presAssocID="{598A75AB-F6FB-4E8D-BFE3-D11482691A65}" presName="parTx" presStyleLbl="revTx" presStyleIdx="1" presStyleCnt="3">
        <dgm:presLayoutVars>
          <dgm:chMax val="0"/>
          <dgm:chPref val="0"/>
        </dgm:presLayoutVars>
      </dgm:prSet>
      <dgm:spPr/>
    </dgm:pt>
    <dgm:pt modelId="{E5F4C713-1432-47F7-A2BD-83303144FB92}" type="pres">
      <dgm:prSet presAssocID="{81FFFF38-79C0-4E60-BE53-557DBD2BFC04}" presName="sibTrans" presStyleCnt="0"/>
      <dgm:spPr/>
    </dgm:pt>
    <dgm:pt modelId="{D1B995F2-354C-4202-8E82-994B26C19C3E}" type="pres">
      <dgm:prSet presAssocID="{782DA5E5-42A8-4E41-925F-82D7355D5F19}" presName="compNode" presStyleCnt="0"/>
      <dgm:spPr/>
    </dgm:pt>
    <dgm:pt modelId="{1D4D68D4-2B68-443C-9EF6-DA7E566D5848}" type="pres">
      <dgm:prSet presAssocID="{782DA5E5-42A8-4E41-925F-82D7355D5F19}" presName="bgRect" presStyleLbl="bgShp" presStyleIdx="2" presStyleCnt="3"/>
      <dgm:spPr/>
    </dgm:pt>
    <dgm:pt modelId="{E1B9A7F4-D8B6-4CC0-8A57-B1F4A2868938}" type="pres">
      <dgm:prSet presAssocID="{782DA5E5-42A8-4E41-925F-82D7355D5F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DEBC93C-9278-4145-8662-547980DFFA2E}" type="pres">
      <dgm:prSet presAssocID="{782DA5E5-42A8-4E41-925F-82D7355D5F19}" presName="spaceRect" presStyleCnt="0"/>
      <dgm:spPr/>
    </dgm:pt>
    <dgm:pt modelId="{F06D8B27-C437-4243-BB18-5AD653FDF1FC}" type="pres">
      <dgm:prSet presAssocID="{782DA5E5-42A8-4E41-925F-82D7355D5F1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7593417-3F7C-4977-81D4-889F9520FCA6}" type="presOf" srcId="{1E5AE3A2-1586-4CED-9DD8-FE5B0F549642}" destId="{3A56E5B4-B12B-4BCB-8E38-14D2669BF3C6}" srcOrd="0" destOrd="0" presId="urn:microsoft.com/office/officeart/2018/2/layout/IconVerticalSolidList"/>
    <dgm:cxn modelId="{243CAD4B-040D-4497-8BB7-667CD21D0CAD}" type="presOf" srcId="{BB607DF2-9CAD-42F3-96B0-A117D984FFCD}" destId="{571513CB-1E08-4E49-A32D-B732B3C5C3A2}" srcOrd="0" destOrd="0" presId="urn:microsoft.com/office/officeart/2018/2/layout/IconVerticalSolidList"/>
    <dgm:cxn modelId="{5287D860-5FE9-4BE5-8772-20BD473BF1C9}" type="presOf" srcId="{782DA5E5-42A8-4E41-925F-82D7355D5F19}" destId="{F06D8B27-C437-4243-BB18-5AD653FDF1FC}" srcOrd="0" destOrd="0" presId="urn:microsoft.com/office/officeart/2018/2/layout/IconVerticalSolidList"/>
    <dgm:cxn modelId="{430EAF76-319A-40FE-9E8B-4A078C12D46F}" srcId="{BB607DF2-9CAD-42F3-96B0-A117D984FFCD}" destId="{598A75AB-F6FB-4E8D-BFE3-D11482691A65}" srcOrd="1" destOrd="0" parTransId="{2AF947FB-5BB4-4DEE-8ABF-7B75A70FAA7B}" sibTransId="{81FFFF38-79C0-4E60-BE53-557DBD2BFC04}"/>
    <dgm:cxn modelId="{AE9EB1AF-A58E-4360-983B-77CB09726A8E}" srcId="{BB607DF2-9CAD-42F3-96B0-A117D984FFCD}" destId="{1E5AE3A2-1586-4CED-9DD8-FE5B0F549642}" srcOrd="0" destOrd="0" parTransId="{6A31DA6F-9000-47DD-A183-53C6AF25EE41}" sibTransId="{C2EA4EF2-0ECF-4BA8-A711-55351C175BFF}"/>
    <dgm:cxn modelId="{BCAE9DEF-53EC-4599-A766-A1B91BCFC271}" type="presOf" srcId="{598A75AB-F6FB-4E8D-BFE3-D11482691A65}" destId="{FBB8F4DD-B2CC-44CD-9E57-894447C30105}" srcOrd="0" destOrd="0" presId="urn:microsoft.com/office/officeart/2018/2/layout/IconVerticalSolidList"/>
    <dgm:cxn modelId="{4E5E6AF4-D2FA-45A6-9608-86703F07FDA5}" srcId="{BB607DF2-9CAD-42F3-96B0-A117D984FFCD}" destId="{782DA5E5-42A8-4E41-925F-82D7355D5F19}" srcOrd="2" destOrd="0" parTransId="{3109497D-54DF-48E6-9CC3-3285B57442D6}" sibTransId="{8B25D0E5-AE21-4FC6-B103-7CF7E23DCD07}"/>
    <dgm:cxn modelId="{52477942-A5DB-4642-9B04-10EA4AE72B80}" type="presParOf" srcId="{571513CB-1E08-4E49-A32D-B732B3C5C3A2}" destId="{137E6992-11AF-4408-91E5-79FDCCAD69BC}" srcOrd="0" destOrd="0" presId="urn:microsoft.com/office/officeart/2018/2/layout/IconVerticalSolidList"/>
    <dgm:cxn modelId="{7A4F1D5B-983F-43F4-97ED-08FED49C68BD}" type="presParOf" srcId="{137E6992-11AF-4408-91E5-79FDCCAD69BC}" destId="{60B248C2-2C0B-41DB-A959-70661BCC89DF}" srcOrd="0" destOrd="0" presId="urn:microsoft.com/office/officeart/2018/2/layout/IconVerticalSolidList"/>
    <dgm:cxn modelId="{F8A4E32A-ADAA-4F77-AB5C-011D74247CE6}" type="presParOf" srcId="{137E6992-11AF-4408-91E5-79FDCCAD69BC}" destId="{5E52EFD3-0305-4A0E-AF7B-272C83CCB7FA}" srcOrd="1" destOrd="0" presId="urn:microsoft.com/office/officeart/2018/2/layout/IconVerticalSolidList"/>
    <dgm:cxn modelId="{1F526443-E7B2-485D-980C-42AB26E75AA1}" type="presParOf" srcId="{137E6992-11AF-4408-91E5-79FDCCAD69BC}" destId="{C6CDE034-69F4-4018-8223-2ADE5E3DC7A0}" srcOrd="2" destOrd="0" presId="urn:microsoft.com/office/officeart/2018/2/layout/IconVerticalSolidList"/>
    <dgm:cxn modelId="{6259CDB7-6182-4EC5-B199-4BB982A6F5B6}" type="presParOf" srcId="{137E6992-11AF-4408-91E5-79FDCCAD69BC}" destId="{3A56E5B4-B12B-4BCB-8E38-14D2669BF3C6}" srcOrd="3" destOrd="0" presId="urn:microsoft.com/office/officeart/2018/2/layout/IconVerticalSolidList"/>
    <dgm:cxn modelId="{2CD74447-E47B-4D1F-822F-256211F1AD24}" type="presParOf" srcId="{571513CB-1E08-4E49-A32D-B732B3C5C3A2}" destId="{85A0AF41-63EE-4779-9FF3-7D277407B1D6}" srcOrd="1" destOrd="0" presId="urn:microsoft.com/office/officeart/2018/2/layout/IconVerticalSolidList"/>
    <dgm:cxn modelId="{16C74AE3-0CB0-48A6-A471-00037362F58A}" type="presParOf" srcId="{571513CB-1E08-4E49-A32D-B732B3C5C3A2}" destId="{5A6272A1-7BB8-498B-9986-CF98C4540969}" srcOrd="2" destOrd="0" presId="urn:microsoft.com/office/officeart/2018/2/layout/IconVerticalSolidList"/>
    <dgm:cxn modelId="{FED0D08F-7094-4A16-84CC-97A36BFFB672}" type="presParOf" srcId="{5A6272A1-7BB8-498B-9986-CF98C4540969}" destId="{86D3381E-3E9E-4E17-AE0B-52959E86F2C8}" srcOrd="0" destOrd="0" presId="urn:microsoft.com/office/officeart/2018/2/layout/IconVerticalSolidList"/>
    <dgm:cxn modelId="{6FAD2E15-9F0B-409D-971A-61EC20AD7C3A}" type="presParOf" srcId="{5A6272A1-7BB8-498B-9986-CF98C4540969}" destId="{B2D6066E-F420-40FA-92BC-DF25255B76C4}" srcOrd="1" destOrd="0" presId="urn:microsoft.com/office/officeart/2018/2/layout/IconVerticalSolidList"/>
    <dgm:cxn modelId="{D47C0928-2D16-4F67-8BF8-E34D0FFF2026}" type="presParOf" srcId="{5A6272A1-7BB8-498B-9986-CF98C4540969}" destId="{942A0A90-3CCF-4AEE-8991-E826A81D75BF}" srcOrd="2" destOrd="0" presId="urn:microsoft.com/office/officeart/2018/2/layout/IconVerticalSolidList"/>
    <dgm:cxn modelId="{AF5578FD-4AB0-4308-94F3-3B44D22F8037}" type="presParOf" srcId="{5A6272A1-7BB8-498B-9986-CF98C4540969}" destId="{FBB8F4DD-B2CC-44CD-9E57-894447C30105}" srcOrd="3" destOrd="0" presId="urn:microsoft.com/office/officeart/2018/2/layout/IconVerticalSolidList"/>
    <dgm:cxn modelId="{1519AAE6-091D-4082-8C87-475598BE1EE5}" type="presParOf" srcId="{571513CB-1E08-4E49-A32D-B732B3C5C3A2}" destId="{E5F4C713-1432-47F7-A2BD-83303144FB92}" srcOrd="3" destOrd="0" presId="urn:microsoft.com/office/officeart/2018/2/layout/IconVerticalSolidList"/>
    <dgm:cxn modelId="{344E40D2-38BF-4AF9-B83B-CCA6318C1C32}" type="presParOf" srcId="{571513CB-1E08-4E49-A32D-B732B3C5C3A2}" destId="{D1B995F2-354C-4202-8E82-994B26C19C3E}" srcOrd="4" destOrd="0" presId="urn:microsoft.com/office/officeart/2018/2/layout/IconVerticalSolidList"/>
    <dgm:cxn modelId="{CB06C7C6-85AA-4E35-AD25-4E251786122A}" type="presParOf" srcId="{D1B995F2-354C-4202-8E82-994B26C19C3E}" destId="{1D4D68D4-2B68-443C-9EF6-DA7E566D5848}" srcOrd="0" destOrd="0" presId="urn:microsoft.com/office/officeart/2018/2/layout/IconVerticalSolidList"/>
    <dgm:cxn modelId="{20361F93-04DF-4639-A3AA-93367042701E}" type="presParOf" srcId="{D1B995F2-354C-4202-8E82-994B26C19C3E}" destId="{E1B9A7F4-D8B6-4CC0-8A57-B1F4A2868938}" srcOrd="1" destOrd="0" presId="urn:microsoft.com/office/officeart/2018/2/layout/IconVerticalSolidList"/>
    <dgm:cxn modelId="{F53D597A-7459-4879-B735-9D988F2E5A7B}" type="presParOf" srcId="{D1B995F2-354C-4202-8E82-994B26C19C3E}" destId="{6DEBC93C-9278-4145-8662-547980DFFA2E}" srcOrd="2" destOrd="0" presId="urn:microsoft.com/office/officeart/2018/2/layout/IconVerticalSolidList"/>
    <dgm:cxn modelId="{D0A13ADB-8DCD-49C1-AC90-8339E3BBC69F}" type="presParOf" srcId="{D1B995F2-354C-4202-8E82-994B26C19C3E}" destId="{F06D8B27-C437-4243-BB18-5AD653FDF1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82E1F9-1808-450C-9B9E-C20EAD82C28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E38ABD1-AEE8-4E28-94C9-CEE39D7F14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Do you have marketing materials such as brochures or flyers?</a:t>
          </a:r>
        </a:p>
      </dgm:t>
    </dgm:pt>
    <dgm:pt modelId="{E46CFE03-959E-42CF-A405-6FF8C61E9231}" type="parTrans" cxnId="{E73DF0AC-F0D7-404C-8A87-F74897EE0319}">
      <dgm:prSet/>
      <dgm:spPr/>
      <dgm:t>
        <a:bodyPr/>
        <a:lstStyle/>
        <a:p>
          <a:endParaRPr lang="en-US"/>
        </a:p>
      </dgm:t>
    </dgm:pt>
    <dgm:pt modelId="{DC914E1E-88EF-4210-9E76-3B44039CE0F1}" type="sibTrans" cxnId="{E73DF0AC-F0D7-404C-8A87-F74897EE0319}">
      <dgm:prSet/>
      <dgm:spPr/>
      <dgm:t>
        <a:bodyPr/>
        <a:lstStyle/>
        <a:p>
          <a:endParaRPr lang="en-US"/>
        </a:p>
      </dgm:t>
    </dgm:pt>
    <dgm:pt modelId="{156BD2C0-162A-4C4F-B73D-A7E4F9793E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 you have a strategic plan?</a:t>
          </a:r>
        </a:p>
      </dgm:t>
    </dgm:pt>
    <dgm:pt modelId="{4FCE608E-EC15-49F6-AD77-0908409341CD}" type="parTrans" cxnId="{7F3E79C4-1E6D-46EB-AB01-3035646AA44B}">
      <dgm:prSet/>
      <dgm:spPr/>
      <dgm:t>
        <a:bodyPr/>
        <a:lstStyle/>
        <a:p>
          <a:endParaRPr lang="en-US"/>
        </a:p>
      </dgm:t>
    </dgm:pt>
    <dgm:pt modelId="{F3C610D4-045E-4186-B4A8-10F7F2410BC1}" type="sibTrans" cxnId="{7F3E79C4-1E6D-46EB-AB01-3035646AA44B}">
      <dgm:prSet/>
      <dgm:spPr/>
      <dgm:t>
        <a:bodyPr/>
        <a:lstStyle/>
        <a:p>
          <a:endParaRPr lang="en-US"/>
        </a:p>
      </dgm:t>
    </dgm:pt>
    <dgm:pt modelId="{E09BB679-8172-4444-BC89-B25DF4D212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 you have a external review or charter document for the organization?</a:t>
          </a:r>
        </a:p>
      </dgm:t>
    </dgm:pt>
    <dgm:pt modelId="{D178ECE1-6CA2-4614-B710-3D9FEEA16790}" type="parTrans" cxnId="{BF4BB92F-F63E-44C0-9B56-168308B7C7DB}">
      <dgm:prSet/>
      <dgm:spPr/>
      <dgm:t>
        <a:bodyPr/>
        <a:lstStyle/>
        <a:p>
          <a:endParaRPr lang="en-US"/>
        </a:p>
      </dgm:t>
    </dgm:pt>
    <dgm:pt modelId="{B177B23A-D982-4B94-B2B1-1D0DAB333EFB}" type="sibTrans" cxnId="{BF4BB92F-F63E-44C0-9B56-168308B7C7DB}">
      <dgm:prSet/>
      <dgm:spPr/>
      <dgm:t>
        <a:bodyPr/>
        <a:lstStyle/>
        <a:p>
          <a:endParaRPr lang="en-US"/>
        </a:p>
      </dgm:t>
    </dgm:pt>
    <dgm:pt modelId="{74CBA9D6-A48F-4035-8264-3308A468021F}" type="pres">
      <dgm:prSet presAssocID="{0782E1F9-1808-450C-9B9E-C20EAD82C286}" presName="root" presStyleCnt="0">
        <dgm:presLayoutVars>
          <dgm:dir/>
          <dgm:resizeHandles val="exact"/>
        </dgm:presLayoutVars>
      </dgm:prSet>
      <dgm:spPr/>
    </dgm:pt>
    <dgm:pt modelId="{D6A89CC9-064F-4182-8DA5-9AA5725E6558}" type="pres">
      <dgm:prSet presAssocID="{7E38ABD1-AEE8-4E28-94C9-CEE39D7F1415}" presName="compNode" presStyleCnt="0"/>
      <dgm:spPr/>
    </dgm:pt>
    <dgm:pt modelId="{21B17328-8D82-4423-A22C-D3C8525BAFC7}" type="pres">
      <dgm:prSet presAssocID="{7E38ABD1-AEE8-4E28-94C9-CEE39D7F1415}" presName="bgRect" presStyleLbl="bgShp" presStyleIdx="0" presStyleCnt="3"/>
      <dgm:spPr/>
    </dgm:pt>
    <dgm:pt modelId="{3F962B22-B8D9-4122-9FB9-6C2D383D4727}" type="pres">
      <dgm:prSet presAssocID="{7E38ABD1-AEE8-4E28-94C9-CEE39D7F141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6153E39D-C827-4F6E-8D70-7AB2E8BED6D8}" type="pres">
      <dgm:prSet presAssocID="{7E38ABD1-AEE8-4E28-94C9-CEE39D7F1415}" presName="spaceRect" presStyleCnt="0"/>
      <dgm:spPr/>
    </dgm:pt>
    <dgm:pt modelId="{7D50E751-FD67-45CC-83AD-88E809542495}" type="pres">
      <dgm:prSet presAssocID="{7E38ABD1-AEE8-4E28-94C9-CEE39D7F1415}" presName="parTx" presStyleLbl="revTx" presStyleIdx="0" presStyleCnt="3">
        <dgm:presLayoutVars>
          <dgm:chMax val="0"/>
          <dgm:chPref val="0"/>
        </dgm:presLayoutVars>
      </dgm:prSet>
      <dgm:spPr/>
    </dgm:pt>
    <dgm:pt modelId="{C75BD6F2-6DF6-4467-B348-18A6C9FE0786}" type="pres">
      <dgm:prSet presAssocID="{DC914E1E-88EF-4210-9E76-3B44039CE0F1}" presName="sibTrans" presStyleCnt="0"/>
      <dgm:spPr/>
    </dgm:pt>
    <dgm:pt modelId="{7CACFBFF-E3C0-4B98-B9EA-42444DB85795}" type="pres">
      <dgm:prSet presAssocID="{156BD2C0-162A-4C4F-B73D-A7E4F9793EA9}" presName="compNode" presStyleCnt="0"/>
      <dgm:spPr/>
    </dgm:pt>
    <dgm:pt modelId="{F38E2EFF-6B9A-44F9-88E6-67006F63D9AA}" type="pres">
      <dgm:prSet presAssocID="{156BD2C0-162A-4C4F-B73D-A7E4F9793EA9}" presName="bgRect" presStyleLbl="bgShp" presStyleIdx="1" presStyleCnt="3"/>
      <dgm:spPr/>
    </dgm:pt>
    <dgm:pt modelId="{FAA90BE6-6429-4745-8D44-38F20FBF1B2E}" type="pres">
      <dgm:prSet presAssocID="{156BD2C0-162A-4C4F-B73D-A7E4F9793EA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C5C600A-18DF-4565-BF0C-981705CEFAF8}" type="pres">
      <dgm:prSet presAssocID="{156BD2C0-162A-4C4F-B73D-A7E4F9793EA9}" presName="spaceRect" presStyleCnt="0"/>
      <dgm:spPr/>
    </dgm:pt>
    <dgm:pt modelId="{BD3916E3-0C39-4FC5-A22C-DE51EF134691}" type="pres">
      <dgm:prSet presAssocID="{156BD2C0-162A-4C4F-B73D-A7E4F9793EA9}" presName="parTx" presStyleLbl="revTx" presStyleIdx="1" presStyleCnt="3">
        <dgm:presLayoutVars>
          <dgm:chMax val="0"/>
          <dgm:chPref val="0"/>
        </dgm:presLayoutVars>
      </dgm:prSet>
      <dgm:spPr/>
    </dgm:pt>
    <dgm:pt modelId="{316F202C-D3A0-48E3-B33C-E27E9BC493C8}" type="pres">
      <dgm:prSet presAssocID="{F3C610D4-045E-4186-B4A8-10F7F2410BC1}" presName="sibTrans" presStyleCnt="0"/>
      <dgm:spPr/>
    </dgm:pt>
    <dgm:pt modelId="{1A4E916D-621C-4FD1-9B1A-269089C94E82}" type="pres">
      <dgm:prSet presAssocID="{E09BB679-8172-4444-BC89-B25DF4D21271}" presName="compNode" presStyleCnt="0"/>
      <dgm:spPr/>
    </dgm:pt>
    <dgm:pt modelId="{677A74A4-6943-452F-B9EE-EF3C8C7CDE48}" type="pres">
      <dgm:prSet presAssocID="{E09BB679-8172-4444-BC89-B25DF4D21271}" presName="bgRect" presStyleLbl="bgShp" presStyleIdx="2" presStyleCnt="3"/>
      <dgm:spPr/>
    </dgm:pt>
    <dgm:pt modelId="{62AC5462-A37A-4B9F-8BFA-0470F6E3A8A0}" type="pres">
      <dgm:prSet presAssocID="{E09BB679-8172-4444-BC89-B25DF4D212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DB7F9B1-53CC-4C66-9DDC-D31BEEE1F009}" type="pres">
      <dgm:prSet presAssocID="{E09BB679-8172-4444-BC89-B25DF4D21271}" presName="spaceRect" presStyleCnt="0"/>
      <dgm:spPr/>
    </dgm:pt>
    <dgm:pt modelId="{23BAF589-D235-4F1C-BE2B-9D6D50916C52}" type="pres">
      <dgm:prSet presAssocID="{E09BB679-8172-4444-BC89-B25DF4D212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3657D20-1F9B-41FB-B37A-E9CE5E2D00BE}" type="presOf" srcId="{156BD2C0-162A-4C4F-B73D-A7E4F9793EA9}" destId="{BD3916E3-0C39-4FC5-A22C-DE51EF134691}" srcOrd="0" destOrd="0" presId="urn:microsoft.com/office/officeart/2018/2/layout/IconVerticalSolidList"/>
    <dgm:cxn modelId="{BF4BB92F-F63E-44C0-9B56-168308B7C7DB}" srcId="{0782E1F9-1808-450C-9B9E-C20EAD82C286}" destId="{E09BB679-8172-4444-BC89-B25DF4D21271}" srcOrd="2" destOrd="0" parTransId="{D178ECE1-6CA2-4614-B710-3D9FEEA16790}" sibTransId="{B177B23A-D982-4B94-B2B1-1D0DAB333EFB}"/>
    <dgm:cxn modelId="{0EA7F057-A5CB-4781-B12D-91286F0DE6E3}" type="presOf" srcId="{7E38ABD1-AEE8-4E28-94C9-CEE39D7F1415}" destId="{7D50E751-FD67-45CC-83AD-88E809542495}" srcOrd="0" destOrd="0" presId="urn:microsoft.com/office/officeart/2018/2/layout/IconVerticalSolidList"/>
    <dgm:cxn modelId="{E73DF0AC-F0D7-404C-8A87-F74897EE0319}" srcId="{0782E1F9-1808-450C-9B9E-C20EAD82C286}" destId="{7E38ABD1-AEE8-4E28-94C9-CEE39D7F1415}" srcOrd="0" destOrd="0" parTransId="{E46CFE03-959E-42CF-A405-6FF8C61E9231}" sibTransId="{DC914E1E-88EF-4210-9E76-3B44039CE0F1}"/>
    <dgm:cxn modelId="{7F3E79C4-1E6D-46EB-AB01-3035646AA44B}" srcId="{0782E1F9-1808-450C-9B9E-C20EAD82C286}" destId="{156BD2C0-162A-4C4F-B73D-A7E4F9793EA9}" srcOrd="1" destOrd="0" parTransId="{4FCE608E-EC15-49F6-AD77-0908409341CD}" sibTransId="{F3C610D4-045E-4186-B4A8-10F7F2410BC1}"/>
    <dgm:cxn modelId="{E579DAE0-55DA-4F89-8C8E-ED2C4272661D}" type="presOf" srcId="{E09BB679-8172-4444-BC89-B25DF4D21271}" destId="{23BAF589-D235-4F1C-BE2B-9D6D50916C52}" srcOrd="0" destOrd="0" presId="urn:microsoft.com/office/officeart/2018/2/layout/IconVerticalSolidList"/>
    <dgm:cxn modelId="{42DF02E2-7815-42FF-80F3-94D33E1634CA}" type="presOf" srcId="{0782E1F9-1808-450C-9B9E-C20EAD82C286}" destId="{74CBA9D6-A48F-4035-8264-3308A468021F}" srcOrd="0" destOrd="0" presId="urn:microsoft.com/office/officeart/2018/2/layout/IconVerticalSolidList"/>
    <dgm:cxn modelId="{EE6E583F-7B72-46F4-B068-1EE9DA79D3B5}" type="presParOf" srcId="{74CBA9D6-A48F-4035-8264-3308A468021F}" destId="{D6A89CC9-064F-4182-8DA5-9AA5725E6558}" srcOrd="0" destOrd="0" presId="urn:microsoft.com/office/officeart/2018/2/layout/IconVerticalSolidList"/>
    <dgm:cxn modelId="{8BCF9A1B-FB72-4CEE-8461-93587B19FB5C}" type="presParOf" srcId="{D6A89CC9-064F-4182-8DA5-9AA5725E6558}" destId="{21B17328-8D82-4423-A22C-D3C8525BAFC7}" srcOrd="0" destOrd="0" presId="urn:microsoft.com/office/officeart/2018/2/layout/IconVerticalSolidList"/>
    <dgm:cxn modelId="{56B7B50B-729C-472B-A3AF-4F70D62A9177}" type="presParOf" srcId="{D6A89CC9-064F-4182-8DA5-9AA5725E6558}" destId="{3F962B22-B8D9-4122-9FB9-6C2D383D4727}" srcOrd="1" destOrd="0" presId="urn:microsoft.com/office/officeart/2018/2/layout/IconVerticalSolidList"/>
    <dgm:cxn modelId="{97C2DACD-5108-43C9-8C7E-0152D4E3B6E2}" type="presParOf" srcId="{D6A89CC9-064F-4182-8DA5-9AA5725E6558}" destId="{6153E39D-C827-4F6E-8D70-7AB2E8BED6D8}" srcOrd="2" destOrd="0" presId="urn:microsoft.com/office/officeart/2018/2/layout/IconVerticalSolidList"/>
    <dgm:cxn modelId="{E2E3D5D4-44FD-42A8-9944-7D9E13CCCE8B}" type="presParOf" srcId="{D6A89CC9-064F-4182-8DA5-9AA5725E6558}" destId="{7D50E751-FD67-45CC-83AD-88E809542495}" srcOrd="3" destOrd="0" presId="urn:microsoft.com/office/officeart/2018/2/layout/IconVerticalSolidList"/>
    <dgm:cxn modelId="{F0D71AFB-7F49-47F8-9642-8660E6093602}" type="presParOf" srcId="{74CBA9D6-A48F-4035-8264-3308A468021F}" destId="{C75BD6F2-6DF6-4467-B348-18A6C9FE0786}" srcOrd="1" destOrd="0" presId="urn:microsoft.com/office/officeart/2018/2/layout/IconVerticalSolidList"/>
    <dgm:cxn modelId="{E3E82458-EA16-42B7-9267-384710F6C016}" type="presParOf" srcId="{74CBA9D6-A48F-4035-8264-3308A468021F}" destId="{7CACFBFF-E3C0-4B98-B9EA-42444DB85795}" srcOrd="2" destOrd="0" presId="urn:microsoft.com/office/officeart/2018/2/layout/IconVerticalSolidList"/>
    <dgm:cxn modelId="{B5F9C22B-82A6-4BCB-ACCA-3FFC4740F18B}" type="presParOf" srcId="{7CACFBFF-E3C0-4B98-B9EA-42444DB85795}" destId="{F38E2EFF-6B9A-44F9-88E6-67006F63D9AA}" srcOrd="0" destOrd="0" presId="urn:microsoft.com/office/officeart/2018/2/layout/IconVerticalSolidList"/>
    <dgm:cxn modelId="{0F101A20-BD3B-4FE4-AA4F-7E98FAD76DB1}" type="presParOf" srcId="{7CACFBFF-E3C0-4B98-B9EA-42444DB85795}" destId="{FAA90BE6-6429-4745-8D44-38F20FBF1B2E}" srcOrd="1" destOrd="0" presId="urn:microsoft.com/office/officeart/2018/2/layout/IconVerticalSolidList"/>
    <dgm:cxn modelId="{FF5FB662-DCDD-4D25-AC40-4A8E17317D43}" type="presParOf" srcId="{7CACFBFF-E3C0-4B98-B9EA-42444DB85795}" destId="{0C5C600A-18DF-4565-BF0C-981705CEFAF8}" srcOrd="2" destOrd="0" presId="urn:microsoft.com/office/officeart/2018/2/layout/IconVerticalSolidList"/>
    <dgm:cxn modelId="{8CA4C265-2CD1-48BA-BD5E-564123DEA95A}" type="presParOf" srcId="{7CACFBFF-E3C0-4B98-B9EA-42444DB85795}" destId="{BD3916E3-0C39-4FC5-A22C-DE51EF134691}" srcOrd="3" destOrd="0" presId="urn:microsoft.com/office/officeart/2018/2/layout/IconVerticalSolidList"/>
    <dgm:cxn modelId="{D17B2AB6-BEE9-4DF4-B9BF-F4F63E2AB125}" type="presParOf" srcId="{74CBA9D6-A48F-4035-8264-3308A468021F}" destId="{316F202C-D3A0-48E3-B33C-E27E9BC493C8}" srcOrd="3" destOrd="0" presId="urn:microsoft.com/office/officeart/2018/2/layout/IconVerticalSolidList"/>
    <dgm:cxn modelId="{B9F94995-3A19-4F12-8770-45329E1977F9}" type="presParOf" srcId="{74CBA9D6-A48F-4035-8264-3308A468021F}" destId="{1A4E916D-621C-4FD1-9B1A-269089C94E82}" srcOrd="4" destOrd="0" presId="urn:microsoft.com/office/officeart/2018/2/layout/IconVerticalSolidList"/>
    <dgm:cxn modelId="{00E3661F-D565-4317-9482-A133F859863A}" type="presParOf" srcId="{1A4E916D-621C-4FD1-9B1A-269089C94E82}" destId="{677A74A4-6943-452F-B9EE-EF3C8C7CDE48}" srcOrd="0" destOrd="0" presId="urn:microsoft.com/office/officeart/2018/2/layout/IconVerticalSolidList"/>
    <dgm:cxn modelId="{6FC08A9C-691D-4822-B9CA-6B82F499DC65}" type="presParOf" srcId="{1A4E916D-621C-4FD1-9B1A-269089C94E82}" destId="{62AC5462-A37A-4B9F-8BFA-0470F6E3A8A0}" srcOrd="1" destOrd="0" presId="urn:microsoft.com/office/officeart/2018/2/layout/IconVerticalSolidList"/>
    <dgm:cxn modelId="{79E2C2D0-0E78-413A-8B02-59F0B92D0A79}" type="presParOf" srcId="{1A4E916D-621C-4FD1-9B1A-269089C94E82}" destId="{1DB7F9B1-53CC-4C66-9DDC-D31BEEE1F009}" srcOrd="2" destOrd="0" presId="urn:microsoft.com/office/officeart/2018/2/layout/IconVerticalSolidList"/>
    <dgm:cxn modelId="{3E7135F1-3832-489D-AB53-342DF58771D4}" type="presParOf" srcId="{1A4E916D-621C-4FD1-9B1A-269089C94E82}" destId="{23BAF589-D235-4F1C-BE2B-9D6D50916C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EB2399-BD5E-4513-AF4C-BEC10DD7226D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C29BB5-E3A1-4628-8BAD-92A448F2E9C7}">
      <dgm:prSet/>
      <dgm:spPr/>
      <dgm:t>
        <a:bodyPr/>
        <a:lstStyle/>
        <a:p>
          <a:r>
            <a:rPr lang="en-US"/>
            <a:t>Does a page already exist for each section on your outline? </a:t>
          </a:r>
        </a:p>
      </dgm:t>
    </dgm:pt>
    <dgm:pt modelId="{572DD73A-D669-48BE-A8CF-04AF69E59527}" type="parTrans" cxnId="{4E7F3FE2-1F2D-45BD-A366-08AC1E29EF6E}">
      <dgm:prSet/>
      <dgm:spPr/>
      <dgm:t>
        <a:bodyPr/>
        <a:lstStyle/>
        <a:p>
          <a:endParaRPr lang="en-US"/>
        </a:p>
      </dgm:t>
    </dgm:pt>
    <dgm:pt modelId="{F7CB4BDC-A49E-4F42-9801-8D79D3142081}" type="sibTrans" cxnId="{4E7F3FE2-1F2D-45BD-A366-08AC1E29EF6E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EC8716FB-A2FA-4BE7-9BED-D87ABF81E8BC}">
      <dgm:prSet/>
      <dgm:spPr/>
      <dgm:t>
        <a:bodyPr/>
        <a:lstStyle/>
        <a:p>
          <a:r>
            <a:rPr lang="en-US"/>
            <a:t>What are you keeping?</a:t>
          </a:r>
        </a:p>
      </dgm:t>
    </dgm:pt>
    <dgm:pt modelId="{1B171E61-E288-42A0-9702-A7A15D30052D}" type="parTrans" cxnId="{A644E4AC-99A3-4F3F-A2F7-F56D418E1846}">
      <dgm:prSet/>
      <dgm:spPr/>
      <dgm:t>
        <a:bodyPr/>
        <a:lstStyle/>
        <a:p>
          <a:endParaRPr lang="en-US"/>
        </a:p>
      </dgm:t>
    </dgm:pt>
    <dgm:pt modelId="{C75202C8-46FA-4C49-92C3-D5ADE768F181}" type="sibTrans" cxnId="{A644E4AC-99A3-4F3F-A2F7-F56D418E1846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F0689EEC-1AFF-42CA-811B-2214AF9CB3BD}">
      <dgm:prSet/>
      <dgm:spPr/>
      <dgm:t>
        <a:bodyPr/>
        <a:lstStyle/>
        <a:p>
          <a:r>
            <a:rPr lang="en-US"/>
            <a:t>What are you deleting? </a:t>
          </a:r>
        </a:p>
      </dgm:t>
    </dgm:pt>
    <dgm:pt modelId="{8EFF760A-F422-4E86-8284-742B14A75FB2}" type="parTrans" cxnId="{60C5E21E-8908-4052-B606-25B4B0CDC73C}">
      <dgm:prSet/>
      <dgm:spPr/>
      <dgm:t>
        <a:bodyPr/>
        <a:lstStyle/>
        <a:p>
          <a:endParaRPr lang="en-US"/>
        </a:p>
      </dgm:t>
    </dgm:pt>
    <dgm:pt modelId="{456B8298-ACC2-43F3-B647-B12111F2E453}" type="sibTrans" cxnId="{60C5E21E-8908-4052-B606-25B4B0CDC73C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E5734283-D9DA-4E2E-9F74-F39C603F6E25}">
      <dgm:prSet/>
      <dgm:spPr/>
      <dgm:t>
        <a:bodyPr/>
        <a:lstStyle/>
        <a:p>
          <a:r>
            <a:rPr lang="en-US"/>
            <a:t>What do you need to add?</a:t>
          </a:r>
        </a:p>
      </dgm:t>
    </dgm:pt>
    <dgm:pt modelId="{ABDE6B55-82CF-4F18-AAE1-73E66660150E}" type="parTrans" cxnId="{5F146A23-D1E3-4D4D-B0A4-8CE88A837165}">
      <dgm:prSet/>
      <dgm:spPr/>
      <dgm:t>
        <a:bodyPr/>
        <a:lstStyle/>
        <a:p>
          <a:endParaRPr lang="en-US"/>
        </a:p>
      </dgm:t>
    </dgm:pt>
    <dgm:pt modelId="{DA9DF418-41B3-4948-9F11-E3786FB0D9C4}" type="sibTrans" cxnId="{5F146A23-D1E3-4D4D-B0A4-8CE88A837165}">
      <dgm:prSet phldrT="4"/>
      <dgm:spPr/>
      <dgm:t>
        <a:bodyPr/>
        <a:lstStyle/>
        <a:p>
          <a:endParaRPr lang="en-US"/>
        </a:p>
      </dgm:t>
    </dgm:pt>
    <dgm:pt modelId="{DD4CA1F0-32CA-E141-94B4-35905B2ABD19}" type="pres">
      <dgm:prSet presAssocID="{A4EB2399-BD5E-4513-AF4C-BEC10DD7226D}" presName="Name0" presStyleCnt="0">
        <dgm:presLayoutVars>
          <dgm:dir/>
          <dgm:resizeHandles val="exact"/>
        </dgm:presLayoutVars>
      </dgm:prSet>
      <dgm:spPr/>
    </dgm:pt>
    <dgm:pt modelId="{557282D2-E9CC-9941-89C2-CE0153E080E8}" type="pres">
      <dgm:prSet presAssocID="{68C29BB5-E3A1-4628-8BAD-92A448F2E9C7}" presName="node" presStyleLbl="node1" presStyleIdx="0" presStyleCnt="4">
        <dgm:presLayoutVars>
          <dgm:bulletEnabled val="1"/>
        </dgm:presLayoutVars>
      </dgm:prSet>
      <dgm:spPr/>
    </dgm:pt>
    <dgm:pt modelId="{452A93A1-2EBE-594C-A0E4-1C72AEB55F7C}" type="pres">
      <dgm:prSet presAssocID="{F7CB4BDC-A49E-4F42-9801-8D79D3142081}" presName="sibTrans" presStyleLbl="sibTrans1D1" presStyleIdx="0" presStyleCnt="3"/>
      <dgm:spPr/>
    </dgm:pt>
    <dgm:pt modelId="{56B6B3A3-683E-FA44-B64C-445FEAD6EFFA}" type="pres">
      <dgm:prSet presAssocID="{F7CB4BDC-A49E-4F42-9801-8D79D3142081}" presName="connectorText" presStyleLbl="sibTrans1D1" presStyleIdx="0" presStyleCnt="3"/>
      <dgm:spPr/>
    </dgm:pt>
    <dgm:pt modelId="{85A69EF4-E4A5-204A-8B23-43C0AB429297}" type="pres">
      <dgm:prSet presAssocID="{EC8716FB-A2FA-4BE7-9BED-D87ABF81E8BC}" presName="node" presStyleLbl="node1" presStyleIdx="1" presStyleCnt="4">
        <dgm:presLayoutVars>
          <dgm:bulletEnabled val="1"/>
        </dgm:presLayoutVars>
      </dgm:prSet>
      <dgm:spPr/>
    </dgm:pt>
    <dgm:pt modelId="{6872DBF4-44A1-D04C-91AC-D30036A04D3E}" type="pres">
      <dgm:prSet presAssocID="{C75202C8-46FA-4C49-92C3-D5ADE768F181}" presName="sibTrans" presStyleLbl="sibTrans1D1" presStyleIdx="1" presStyleCnt="3"/>
      <dgm:spPr/>
    </dgm:pt>
    <dgm:pt modelId="{3587492E-DA0D-334D-BABD-1C7D69DA0547}" type="pres">
      <dgm:prSet presAssocID="{C75202C8-46FA-4C49-92C3-D5ADE768F181}" presName="connectorText" presStyleLbl="sibTrans1D1" presStyleIdx="1" presStyleCnt="3"/>
      <dgm:spPr/>
    </dgm:pt>
    <dgm:pt modelId="{59041E74-91D5-0E4C-98A6-1B1933617E17}" type="pres">
      <dgm:prSet presAssocID="{F0689EEC-1AFF-42CA-811B-2214AF9CB3BD}" presName="node" presStyleLbl="node1" presStyleIdx="2" presStyleCnt="4">
        <dgm:presLayoutVars>
          <dgm:bulletEnabled val="1"/>
        </dgm:presLayoutVars>
      </dgm:prSet>
      <dgm:spPr/>
    </dgm:pt>
    <dgm:pt modelId="{1DA3925B-DE82-0349-8F79-D901D3466B8A}" type="pres">
      <dgm:prSet presAssocID="{456B8298-ACC2-43F3-B647-B12111F2E453}" presName="sibTrans" presStyleLbl="sibTrans1D1" presStyleIdx="2" presStyleCnt="3"/>
      <dgm:spPr/>
    </dgm:pt>
    <dgm:pt modelId="{801E2BF3-67C4-AC44-80AC-AA5D90BC39C7}" type="pres">
      <dgm:prSet presAssocID="{456B8298-ACC2-43F3-B647-B12111F2E453}" presName="connectorText" presStyleLbl="sibTrans1D1" presStyleIdx="2" presStyleCnt="3"/>
      <dgm:spPr/>
    </dgm:pt>
    <dgm:pt modelId="{934B38BB-6C4A-BF44-8C5B-66F8E76B6407}" type="pres">
      <dgm:prSet presAssocID="{E5734283-D9DA-4E2E-9F74-F39C603F6E25}" presName="node" presStyleLbl="node1" presStyleIdx="3" presStyleCnt="4">
        <dgm:presLayoutVars>
          <dgm:bulletEnabled val="1"/>
        </dgm:presLayoutVars>
      </dgm:prSet>
      <dgm:spPr/>
    </dgm:pt>
  </dgm:ptLst>
  <dgm:cxnLst>
    <dgm:cxn modelId="{F895A702-E622-EF4D-8392-623DE81AD6AB}" type="presOf" srcId="{C75202C8-46FA-4C49-92C3-D5ADE768F181}" destId="{6872DBF4-44A1-D04C-91AC-D30036A04D3E}" srcOrd="0" destOrd="0" presId="urn:microsoft.com/office/officeart/2016/7/layout/RepeatingBendingProcessNew"/>
    <dgm:cxn modelId="{60C5E21E-8908-4052-B606-25B4B0CDC73C}" srcId="{A4EB2399-BD5E-4513-AF4C-BEC10DD7226D}" destId="{F0689EEC-1AFF-42CA-811B-2214AF9CB3BD}" srcOrd="2" destOrd="0" parTransId="{8EFF760A-F422-4E86-8284-742B14A75FB2}" sibTransId="{456B8298-ACC2-43F3-B647-B12111F2E453}"/>
    <dgm:cxn modelId="{5F146A23-D1E3-4D4D-B0A4-8CE88A837165}" srcId="{A4EB2399-BD5E-4513-AF4C-BEC10DD7226D}" destId="{E5734283-D9DA-4E2E-9F74-F39C603F6E25}" srcOrd="3" destOrd="0" parTransId="{ABDE6B55-82CF-4F18-AAE1-73E66660150E}" sibTransId="{DA9DF418-41B3-4948-9F11-E3786FB0D9C4}"/>
    <dgm:cxn modelId="{B4622F3C-06CB-7142-BC33-273B514F261E}" type="presOf" srcId="{456B8298-ACC2-43F3-B647-B12111F2E453}" destId="{801E2BF3-67C4-AC44-80AC-AA5D90BC39C7}" srcOrd="1" destOrd="0" presId="urn:microsoft.com/office/officeart/2016/7/layout/RepeatingBendingProcessNew"/>
    <dgm:cxn modelId="{184C2740-266A-DF48-8E7D-E014E5497305}" type="presOf" srcId="{A4EB2399-BD5E-4513-AF4C-BEC10DD7226D}" destId="{DD4CA1F0-32CA-E141-94B4-35905B2ABD19}" srcOrd="0" destOrd="0" presId="urn:microsoft.com/office/officeart/2016/7/layout/RepeatingBendingProcessNew"/>
    <dgm:cxn modelId="{8C0CB154-99F6-D444-BC44-57766883DE4D}" type="presOf" srcId="{C75202C8-46FA-4C49-92C3-D5ADE768F181}" destId="{3587492E-DA0D-334D-BABD-1C7D69DA0547}" srcOrd="1" destOrd="0" presId="urn:microsoft.com/office/officeart/2016/7/layout/RepeatingBendingProcessNew"/>
    <dgm:cxn modelId="{683714A3-3678-4340-8B0F-7D14B98B4034}" type="presOf" srcId="{EC8716FB-A2FA-4BE7-9BED-D87ABF81E8BC}" destId="{85A69EF4-E4A5-204A-8B23-43C0AB429297}" srcOrd="0" destOrd="0" presId="urn:microsoft.com/office/officeart/2016/7/layout/RepeatingBendingProcessNew"/>
    <dgm:cxn modelId="{A644E4AC-99A3-4F3F-A2F7-F56D418E1846}" srcId="{A4EB2399-BD5E-4513-AF4C-BEC10DD7226D}" destId="{EC8716FB-A2FA-4BE7-9BED-D87ABF81E8BC}" srcOrd="1" destOrd="0" parTransId="{1B171E61-E288-42A0-9702-A7A15D30052D}" sibTransId="{C75202C8-46FA-4C49-92C3-D5ADE768F181}"/>
    <dgm:cxn modelId="{7EFCADAE-8FCB-5342-999C-3FA3321A69E9}" type="presOf" srcId="{68C29BB5-E3A1-4628-8BAD-92A448F2E9C7}" destId="{557282D2-E9CC-9941-89C2-CE0153E080E8}" srcOrd="0" destOrd="0" presId="urn:microsoft.com/office/officeart/2016/7/layout/RepeatingBendingProcessNew"/>
    <dgm:cxn modelId="{D9C933B3-ED31-8A46-B283-90C342D9C4CF}" type="presOf" srcId="{E5734283-D9DA-4E2E-9F74-F39C603F6E25}" destId="{934B38BB-6C4A-BF44-8C5B-66F8E76B6407}" srcOrd="0" destOrd="0" presId="urn:microsoft.com/office/officeart/2016/7/layout/RepeatingBendingProcessNew"/>
    <dgm:cxn modelId="{9C08C5B4-8AEE-184A-9049-708080C848D0}" type="presOf" srcId="{F0689EEC-1AFF-42CA-811B-2214AF9CB3BD}" destId="{59041E74-91D5-0E4C-98A6-1B1933617E17}" srcOrd="0" destOrd="0" presId="urn:microsoft.com/office/officeart/2016/7/layout/RepeatingBendingProcessNew"/>
    <dgm:cxn modelId="{3061EEB6-8ECC-004D-B938-5C2F47046ABE}" type="presOf" srcId="{F7CB4BDC-A49E-4F42-9801-8D79D3142081}" destId="{452A93A1-2EBE-594C-A0E4-1C72AEB55F7C}" srcOrd="0" destOrd="0" presId="urn:microsoft.com/office/officeart/2016/7/layout/RepeatingBendingProcessNew"/>
    <dgm:cxn modelId="{DA068DBC-69C1-0B48-9CDB-7D1069414B08}" type="presOf" srcId="{456B8298-ACC2-43F3-B647-B12111F2E453}" destId="{1DA3925B-DE82-0349-8F79-D901D3466B8A}" srcOrd="0" destOrd="0" presId="urn:microsoft.com/office/officeart/2016/7/layout/RepeatingBendingProcessNew"/>
    <dgm:cxn modelId="{FEAAFCDA-4832-774A-A036-9E7BCCE673D4}" type="presOf" srcId="{F7CB4BDC-A49E-4F42-9801-8D79D3142081}" destId="{56B6B3A3-683E-FA44-B64C-445FEAD6EFFA}" srcOrd="1" destOrd="0" presId="urn:microsoft.com/office/officeart/2016/7/layout/RepeatingBendingProcessNew"/>
    <dgm:cxn modelId="{4E7F3FE2-1F2D-45BD-A366-08AC1E29EF6E}" srcId="{A4EB2399-BD5E-4513-AF4C-BEC10DD7226D}" destId="{68C29BB5-E3A1-4628-8BAD-92A448F2E9C7}" srcOrd="0" destOrd="0" parTransId="{572DD73A-D669-48BE-A8CF-04AF69E59527}" sibTransId="{F7CB4BDC-A49E-4F42-9801-8D79D3142081}"/>
    <dgm:cxn modelId="{A1C62ED0-8109-D74C-8AC5-162996F8D753}" type="presParOf" srcId="{DD4CA1F0-32CA-E141-94B4-35905B2ABD19}" destId="{557282D2-E9CC-9941-89C2-CE0153E080E8}" srcOrd="0" destOrd="0" presId="urn:microsoft.com/office/officeart/2016/7/layout/RepeatingBendingProcessNew"/>
    <dgm:cxn modelId="{7E92C203-9C6D-3D4E-BBFB-54B7A8B80402}" type="presParOf" srcId="{DD4CA1F0-32CA-E141-94B4-35905B2ABD19}" destId="{452A93A1-2EBE-594C-A0E4-1C72AEB55F7C}" srcOrd="1" destOrd="0" presId="urn:microsoft.com/office/officeart/2016/7/layout/RepeatingBendingProcessNew"/>
    <dgm:cxn modelId="{8C0ACBF4-6851-504F-9F69-B022BA412910}" type="presParOf" srcId="{452A93A1-2EBE-594C-A0E4-1C72AEB55F7C}" destId="{56B6B3A3-683E-FA44-B64C-445FEAD6EFFA}" srcOrd="0" destOrd="0" presId="urn:microsoft.com/office/officeart/2016/7/layout/RepeatingBendingProcessNew"/>
    <dgm:cxn modelId="{CCBE0B50-0471-B441-B66C-ED220E13E9F0}" type="presParOf" srcId="{DD4CA1F0-32CA-E141-94B4-35905B2ABD19}" destId="{85A69EF4-E4A5-204A-8B23-43C0AB429297}" srcOrd="2" destOrd="0" presId="urn:microsoft.com/office/officeart/2016/7/layout/RepeatingBendingProcessNew"/>
    <dgm:cxn modelId="{1121FA7B-3E5E-2549-A1F1-C65F041740D2}" type="presParOf" srcId="{DD4CA1F0-32CA-E141-94B4-35905B2ABD19}" destId="{6872DBF4-44A1-D04C-91AC-D30036A04D3E}" srcOrd="3" destOrd="0" presId="urn:microsoft.com/office/officeart/2016/7/layout/RepeatingBendingProcessNew"/>
    <dgm:cxn modelId="{19B93AD8-0803-ED48-9C0E-869D75CFFAC4}" type="presParOf" srcId="{6872DBF4-44A1-D04C-91AC-D30036A04D3E}" destId="{3587492E-DA0D-334D-BABD-1C7D69DA0547}" srcOrd="0" destOrd="0" presId="urn:microsoft.com/office/officeart/2016/7/layout/RepeatingBendingProcessNew"/>
    <dgm:cxn modelId="{255FD6A4-A9C2-4D48-B594-926E83F7A6CF}" type="presParOf" srcId="{DD4CA1F0-32CA-E141-94B4-35905B2ABD19}" destId="{59041E74-91D5-0E4C-98A6-1B1933617E17}" srcOrd="4" destOrd="0" presId="urn:microsoft.com/office/officeart/2016/7/layout/RepeatingBendingProcessNew"/>
    <dgm:cxn modelId="{C172EFD3-8461-8946-B715-590F2F89B416}" type="presParOf" srcId="{DD4CA1F0-32CA-E141-94B4-35905B2ABD19}" destId="{1DA3925B-DE82-0349-8F79-D901D3466B8A}" srcOrd="5" destOrd="0" presId="urn:microsoft.com/office/officeart/2016/7/layout/RepeatingBendingProcessNew"/>
    <dgm:cxn modelId="{59B323DA-19C1-1243-944C-6A2B9DF44802}" type="presParOf" srcId="{1DA3925B-DE82-0349-8F79-D901D3466B8A}" destId="{801E2BF3-67C4-AC44-80AC-AA5D90BC39C7}" srcOrd="0" destOrd="0" presId="urn:microsoft.com/office/officeart/2016/7/layout/RepeatingBendingProcessNew"/>
    <dgm:cxn modelId="{BCC72A7A-EF02-E846-8B7A-0BCF43A2F581}" type="presParOf" srcId="{DD4CA1F0-32CA-E141-94B4-35905B2ABD19}" destId="{934B38BB-6C4A-BF44-8C5B-66F8E76B6407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6FB2E0-0056-4693-A3AC-FDC3C5AA43F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56743F6-BCF4-42A9-805D-03D52CCD07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Formal in Excel Spreadsheets</a:t>
          </a:r>
        </a:p>
      </dgm:t>
    </dgm:pt>
    <dgm:pt modelId="{038FE076-C62F-44F8-9867-0C066006BED2}" type="parTrans" cxnId="{0141A4F1-D7C4-4D79-9652-B02A0C37411B}">
      <dgm:prSet/>
      <dgm:spPr/>
      <dgm:t>
        <a:bodyPr/>
        <a:lstStyle/>
        <a:p>
          <a:endParaRPr lang="en-US"/>
        </a:p>
      </dgm:t>
    </dgm:pt>
    <dgm:pt modelId="{5087B897-A82E-4F37-A27E-8EBCBA5B143E}" type="sibTrans" cxnId="{0141A4F1-D7C4-4D79-9652-B02A0C37411B}">
      <dgm:prSet/>
      <dgm:spPr/>
      <dgm:t>
        <a:bodyPr/>
        <a:lstStyle/>
        <a:p>
          <a:endParaRPr lang="en-US"/>
        </a:p>
      </dgm:t>
    </dgm:pt>
    <dgm:pt modelId="{1D7661B8-C182-4189-A92A-ECFFD06679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Hand drawn</a:t>
          </a:r>
        </a:p>
      </dgm:t>
    </dgm:pt>
    <dgm:pt modelId="{BE8359EB-9924-4974-BE27-52128828B263}" type="parTrans" cxnId="{4EFA0571-7554-4171-8883-A55A5ACEBFAD}">
      <dgm:prSet/>
      <dgm:spPr/>
      <dgm:t>
        <a:bodyPr/>
        <a:lstStyle/>
        <a:p>
          <a:endParaRPr lang="en-US"/>
        </a:p>
      </dgm:t>
    </dgm:pt>
    <dgm:pt modelId="{C4C0BB42-A3CA-432E-9BAD-ED3E6BA48BA1}" type="sibTrans" cxnId="{4EFA0571-7554-4171-8883-A55A5ACEBFAD}">
      <dgm:prSet/>
      <dgm:spPr/>
      <dgm:t>
        <a:bodyPr/>
        <a:lstStyle/>
        <a:p>
          <a:endParaRPr lang="en-US"/>
        </a:p>
      </dgm:t>
    </dgm:pt>
    <dgm:pt modelId="{66195D67-61B1-47C4-BFF8-19A95DA72B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Give each section a heading to help you organize the theme</a:t>
          </a:r>
        </a:p>
      </dgm:t>
    </dgm:pt>
    <dgm:pt modelId="{4AF21B71-1D58-447E-AB6A-0B7EBAD9ACFC}" type="parTrans" cxnId="{B8D5049F-F886-4EE8-B4D2-BBA3A8AEF70A}">
      <dgm:prSet/>
      <dgm:spPr/>
      <dgm:t>
        <a:bodyPr/>
        <a:lstStyle/>
        <a:p>
          <a:endParaRPr lang="en-US"/>
        </a:p>
      </dgm:t>
    </dgm:pt>
    <dgm:pt modelId="{2EDF0251-FDF6-496A-AC27-ECBD6E7FBA53}" type="sibTrans" cxnId="{B8D5049F-F886-4EE8-B4D2-BBA3A8AEF70A}">
      <dgm:prSet/>
      <dgm:spPr/>
      <dgm:t>
        <a:bodyPr/>
        <a:lstStyle/>
        <a:p>
          <a:endParaRPr lang="en-US"/>
        </a:p>
      </dgm:t>
    </dgm:pt>
    <dgm:pt modelId="{55F16227-28F3-40F4-8D4D-4B0265DCAA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List a subheading for each item</a:t>
          </a:r>
        </a:p>
      </dgm:t>
    </dgm:pt>
    <dgm:pt modelId="{CDDAD61B-B919-4596-8DD8-7ED35C607921}" type="parTrans" cxnId="{E1BF560F-1EAE-471A-B681-1F6009B663BB}">
      <dgm:prSet/>
      <dgm:spPr/>
      <dgm:t>
        <a:bodyPr/>
        <a:lstStyle/>
        <a:p>
          <a:endParaRPr lang="en-US"/>
        </a:p>
      </dgm:t>
    </dgm:pt>
    <dgm:pt modelId="{1993152A-D8D4-4125-AF84-F6A62366459D}" type="sibTrans" cxnId="{E1BF560F-1EAE-471A-B681-1F6009B663BB}">
      <dgm:prSet/>
      <dgm:spPr/>
      <dgm:t>
        <a:bodyPr/>
        <a:lstStyle/>
        <a:p>
          <a:endParaRPr lang="en-US"/>
        </a:p>
      </dgm:t>
    </dgm:pt>
    <dgm:pt modelId="{50D5E727-F20F-41CB-8C13-561C9F6595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Make sure the outline matches the needs of your most important audience</a:t>
          </a:r>
        </a:p>
      </dgm:t>
    </dgm:pt>
    <dgm:pt modelId="{E7FBDAE2-C82C-4F68-9E29-0FCA6A443F55}" type="parTrans" cxnId="{5C5D0F41-38C5-454B-8760-BF8FF107016A}">
      <dgm:prSet/>
      <dgm:spPr/>
      <dgm:t>
        <a:bodyPr/>
        <a:lstStyle/>
        <a:p>
          <a:endParaRPr lang="en-US"/>
        </a:p>
      </dgm:t>
    </dgm:pt>
    <dgm:pt modelId="{AD0C1BCD-CC6C-40C4-9661-806BCC738678}" type="sibTrans" cxnId="{5C5D0F41-38C5-454B-8760-BF8FF107016A}">
      <dgm:prSet/>
      <dgm:spPr/>
      <dgm:t>
        <a:bodyPr/>
        <a:lstStyle/>
        <a:p>
          <a:endParaRPr lang="en-US"/>
        </a:p>
      </dgm:t>
    </dgm:pt>
    <dgm:pt modelId="{6053B51D-DC11-40CF-8314-C62F2BB5591F}" type="pres">
      <dgm:prSet presAssocID="{326FB2E0-0056-4693-A3AC-FDC3C5AA43F2}" presName="root" presStyleCnt="0">
        <dgm:presLayoutVars>
          <dgm:dir/>
          <dgm:resizeHandles val="exact"/>
        </dgm:presLayoutVars>
      </dgm:prSet>
      <dgm:spPr/>
    </dgm:pt>
    <dgm:pt modelId="{21356465-7FAD-462B-BC5B-31CF6A21E5E5}" type="pres">
      <dgm:prSet presAssocID="{C56743F6-BCF4-42A9-805D-03D52CCD07EB}" presName="compNode" presStyleCnt="0"/>
      <dgm:spPr/>
    </dgm:pt>
    <dgm:pt modelId="{D718336A-BE34-4400-B2F0-B8F9F01AC7E2}" type="pres">
      <dgm:prSet presAssocID="{C56743F6-BCF4-42A9-805D-03D52CCD07EB}" presName="bgRect" presStyleLbl="bgShp" presStyleIdx="0" presStyleCnt="5"/>
      <dgm:spPr/>
    </dgm:pt>
    <dgm:pt modelId="{0DA3A668-1056-4CB6-A489-783392F9442F}" type="pres">
      <dgm:prSet presAssocID="{C56743F6-BCF4-42A9-805D-03D52CCD07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A799174C-638C-43C0-BC4B-EA4DE43E395A}" type="pres">
      <dgm:prSet presAssocID="{C56743F6-BCF4-42A9-805D-03D52CCD07EB}" presName="spaceRect" presStyleCnt="0"/>
      <dgm:spPr/>
    </dgm:pt>
    <dgm:pt modelId="{E9D598C2-0B3F-4CC3-8FE2-25CC35DF4978}" type="pres">
      <dgm:prSet presAssocID="{C56743F6-BCF4-42A9-805D-03D52CCD07EB}" presName="parTx" presStyleLbl="revTx" presStyleIdx="0" presStyleCnt="5">
        <dgm:presLayoutVars>
          <dgm:chMax val="0"/>
          <dgm:chPref val="0"/>
        </dgm:presLayoutVars>
      </dgm:prSet>
      <dgm:spPr/>
    </dgm:pt>
    <dgm:pt modelId="{95D252A2-06F3-4C1C-8DA2-697183D6FF12}" type="pres">
      <dgm:prSet presAssocID="{5087B897-A82E-4F37-A27E-8EBCBA5B143E}" presName="sibTrans" presStyleCnt="0"/>
      <dgm:spPr/>
    </dgm:pt>
    <dgm:pt modelId="{B47F7982-009F-495B-B067-8A832B748526}" type="pres">
      <dgm:prSet presAssocID="{1D7661B8-C182-4189-A92A-ECFFD06679BC}" presName="compNode" presStyleCnt="0"/>
      <dgm:spPr/>
    </dgm:pt>
    <dgm:pt modelId="{1B55AC82-61A0-4567-AF66-8F2B57F21852}" type="pres">
      <dgm:prSet presAssocID="{1D7661B8-C182-4189-A92A-ECFFD06679BC}" presName="bgRect" presStyleLbl="bgShp" presStyleIdx="1" presStyleCnt="5"/>
      <dgm:spPr/>
    </dgm:pt>
    <dgm:pt modelId="{C64D2D99-584D-4CF3-A0C6-4F62BFD48CA9}" type="pres">
      <dgm:prSet presAssocID="{1D7661B8-C182-4189-A92A-ECFFD06679B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C46A8D18-E26B-4A1E-9E65-04BC4A58CD61}" type="pres">
      <dgm:prSet presAssocID="{1D7661B8-C182-4189-A92A-ECFFD06679BC}" presName="spaceRect" presStyleCnt="0"/>
      <dgm:spPr/>
    </dgm:pt>
    <dgm:pt modelId="{8C62A091-6F58-443A-ACBB-CC4A2FA730A4}" type="pres">
      <dgm:prSet presAssocID="{1D7661B8-C182-4189-A92A-ECFFD06679BC}" presName="parTx" presStyleLbl="revTx" presStyleIdx="1" presStyleCnt="5">
        <dgm:presLayoutVars>
          <dgm:chMax val="0"/>
          <dgm:chPref val="0"/>
        </dgm:presLayoutVars>
      </dgm:prSet>
      <dgm:spPr/>
    </dgm:pt>
    <dgm:pt modelId="{F90E8AF2-6866-4908-A1B9-C43906AE59F9}" type="pres">
      <dgm:prSet presAssocID="{C4C0BB42-A3CA-432E-9BAD-ED3E6BA48BA1}" presName="sibTrans" presStyleCnt="0"/>
      <dgm:spPr/>
    </dgm:pt>
    <dgm:pt modelId="{40BF69EF-56DB-4946-A041-EC4C5A085754}" type="pres">
      <dgm:prSet presAssocID="{66195D67-61B1-47C4-BFF8-19A95DA72B78}" presName="compNode" presStyleCnt="0"/>
      <dgm:spPr/>
    </dgm:pt>
    <dgm:pt modelId="{67C520DB-87D7-42F9-AC4C-4AAD79F96565}" type="pres">
      <dgm:prSet presAssocID="{66195D67-61B1-47C4-BFF8-19A95DA72B78}" presName="bgRect" presStyleLbl="bgShp" presStyleIdx="2" presStyleCnt="5"/>
      <dgm:spPr/>
    </dgm:pt>
    <dgm:pt modelId="{D4E4F112-054B-4961-BBC9-C93AF9387079}" type="pres">
      <dgm:prSet presAssocID="{66195D67-61B1-47C4-BFF8-19A95DA72B7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593FEA9-6BA7-461F-B899-163ACB344248}" type="pres">
      <dgm:prSet presAssocID="{66195D67-61B1-47C4-BFF8-19A95DA72B78}" presName="spaceRect" presStyleCnt="0"/>
      <dgm:spPr/>
    </dgm:pt>
    <dgm:pt modelId="{57391EFB-C46C-412B-80A0-1FAC277F46CF}" type="pres">
      <dgm:prSet presAssocID="{66195D67-61B1-47C4-BFF8-19A95DA72B78}" presName="parTx" presStyleLbl="revTx" presStyleIdx="2" presStyleCnt="5">
        <dgm:presLayoutVars>
          <dgm:chMax val="0"/>
          <dgm:chPref val="0"/>
        </dgm:presLayoutVars>
      </dgm:prSet>
      <dgm:spPr/>
    </dgm:pt>
    <dgm:pt modelId="{D9B2C406-641E-4F53-8924-A48EF4696878}" type="pres">
      <dgm:prSet presAssocID="{2EDF0251-FDF6-496A-AC27-ECBD6E7FBA53}" presName="sibTrans" presStyleCnt="0"/>
      <dgm:spPr/>
    </dgm:pt>
    <dgm:pt modelId="{0CF2DD3E-81C6-4669-9CD5-A0E85B9A9492}" type="pres">
      <dgm:prSet presAssocID="{55F16227-28F3-40F4-8D4D-4B0265DCAADB}" presName="compNode" presStyleCnt="0"/>
      <dgm:spPr/>
    </dgm:pt>
    <dgm:pt modelId="{76418616-7621-4A17-9E68-2229FF73A041}" type="pres">
      <dgm:prSet presAssocID="{55F16227-28F3-40F4-8D4D-4B0265DCAADB}" presName="bgRect" presStyleLbl="bgShp" presStyleIdx="3" presStyleCnt="5"/>
      <dgm:spPr/>
    </dgm:pt>
    <dgm:pt modelId="{44C49BA1-B924-48F5-AD81-E3F1914E1579}" type="pres">
      <dgm:prSet presAssocID="{55F16227-28F3-40F4-8D4D-4B0265DCAAD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AA874B2A-793B-4774-B15A-745825A49282}" type="pres">
      <dgm:prSet presAssocID="{55F16227-28F3-40F4-8D4D-4B0265DCAADB}" presName="spaceRect" presStyleCnt="0"/>
      <dgm:spPr/>
    </dgm:pt>
    <dgm:pt modelId="{6241798B-F87A-4581-95B0-B193B5BA3438}" type="pres">
      <dgm:prSet presAssocID="{55F16227-28F3-40F4-8D4D-4B0265DCAADB}" presName="parTx" presStyleLbl="revTx" presStyleIdx="3" presStyleCnt="5">
        <dgm:presLayoutVars>
          <dgm:chMax val="0"/>
          <dgm:chPref val="0"/>
        </dgm:presLayoutVars>
      </dgm:prSet>
      <dgm:spPr/>
    </dgm:pt>
    <dgm:pt modelId="{643BCC34-E701-49B5-8F1A-0E5D514D8BEF}" type="pres">
      <dgm:prSet presAssocID="{1993152A-D8D4-4125-AF84-F6A62366459D}" presName="sibTrans" presStyleCnt="0"/>
      <dgm:spPr/>
    </dgm:pt>
    <dgm:pt modelId="{C19E6820-0678-4BB5-9E88-0086E3033450}" type="pres">
      <dgm:prSet presAssocID="{50D5E727-F20F-41CB-8C13-561C9F6595FA}" presName="compNode" presStyleCnt="0"/>
      <dgm:spPr/>
    </dgm:pt>
    <dgm:pt modelId="{9822DB80-90FF-43D6-BD14-DF61B3049566}" type="pres">
      <dgm:prSet presAssocID="{50D5E727-F20F-41CB-8C13-561C9F6595FA}" presName="bgRect" presStyleLbl="bgShp" presStyleIdx="4" presStyleCnt="5"/>
      <dgm:spPr/>
    </dgm:pt>
    <dgm:pt modelId="{BB15B175-D787-4267-AD70-3C1F121D96E9}" type="pres">
      <dgm:prSet presAssocID="{50D5E727-F20F-41CB-8C13-561C9F6595F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9BE60EC-D55F-42BE-B8C4-D4A8755B2121}" type="pres">
      <dgm:prSet presAssocID="{50D5E727-F20F-41CB-8C13-561C9F6595FA}" presName="spaceRect" presStyleCnt="0"/>
      <dgm:spPr/>
    </dgm:pt>
    <dgm:pt modelId="{34EAC3EB-BE8C-45F6-A253-100963324D29}" type="pres">
      <dgm:prSet presAssocID="{50D5E727-F20F-41CB-8C13-561C9F6595F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1BF560F-1EAE-471A-B681-1F6009B663BB}" srcId="{326FB2E0-0056-4693-A3AC-FDC3C5AA43F2}" destId="{55F16227-28F3-40F4-8D4D-4B0265DCAADB}" srcOrd="3" destOrd="0" parTransId="{CDDAD61B-B919-4596-8DD8-7ED35C607921}" sibTransId="{1993152A-D8D4-4125-AF84-F6A62366459D}"/>
    <dgm:cxn modelId="{3EDF9B34-3652-1848-BD68-AEBBC10ED87F}" type="presOf" srcId="{66195D67-61B1-47C4-BFF8-19A95DA72B78}" destId="{57391EFB-C46C-412B-80A0-1FAC277F46CF}" srcOrd="0" destOrd="0" presId="urn:microsoft.com/office/officeart/2018/2/layout/IconVerticalSolidList"/>
    <dgm:cxn modelId="{5C5D0F41-38C5-454B-8760-BF8FF107016A}" srcId="{326FB2E0-0056-4693-A3AC-FDC3C5AA43F2}" destId="{50D5E727-F20F-41CB-8C13-561C9F6595FA}" srcOrd="4" destOrd="0" parTransId="{E7FBDAE2-C82C-4F68-9E29-0FCA6A443F55}" sibTransId="{AD0C1BCD-CC6C-40C4-9661-806BCC738678}"/>
    <dgm:cxn modelId="{6FBF806B-21F7-BC4E-8273-277C93808B11}" type="presOf" srcId="{50D5E727-F20F-41CB-8C13-561C9F6595FA}" destId="{34EAC3EB-BE8C-45F6-A253-100963324D29}" srcOrd="0" destOrd="0" presId="urn:microsoft.com/office/officeart/2018/2/layout/IconVerticalSolidList"/>
    <dgm:cxn modelId="{4EFA0571-7554-4171-8883-A55A5ACEBFAD}" srcId="{326FB2E0-0056-4693-A3AC-FDC3C5AA43F2}" destId="{1D7661B8-C182-4189-A92A-ECFFD06679BC}" srcOrd="1" destOrd="0" parTransId="{BE8359EB-9924-4974-BE27-52128828B263}" sibTransId="{C4C0BB42-A3CA-432E-9BAD-ED3E6BA48BA1}"/>
    <dgm:cxn modelId="{57054188-FA8E-5A44-8AD8-5E73F8CFAC0F}" type="presOf" srcId="{C56743F6-BCF4-42A9-805D-03D52CCD07EB}" destId="{E9D598C2-0B3F-4CC3-8FE2-25CC35DF4978}" srcOrd="0" destOrd="0" presId="urn:microsoft.com/office/officeart/2018/2/layout/IconVerticalSolidList"/>
    <dgm:cxn modelId="{AD181D96-CD82-0C44-B2A0-0E910E1316A0}" type="presOf" srcId="{55F16227-28F3-40F4-8D4D-4B0265DCAADB}" destId="{6241798B-F87A-4581-95B0-B193B5BA3438}" srcOrd="0" destOrd="0" presId="urn:microsoft.com/office/officeart/2018/2/layout/IconVerticalSolidList"/>
    <dgm:cxn modelId="{B8D5049F-F886-4EE8-B4D2-BBA3A8AEF70A}" srcId="{326FB2E0-0056-4693-A3AC-FDC3C5AA43F2}" destId="{66195D67-61B1-47C4-BFF8-19A95DA72B78}" srcOrd="2" destOrd="0" parTransId="{4AF21B71-1D58-447E-AB6A-0B7EBAD9ACFC}" sibTransId="{2EDF0251-FDF6-496A-AC27-ECBD6E7FBA53}"/>
    <dgm:cxn modelId="{B08E18A9-6427-4F47-B76F-A6BA9BD4C076}" type="presOf" srcId="{326FB2E0-0056-4693-A3AC-FDC3C5AA43F2}" destId="{6053B51D-DC11-40CF-8314-C62F2BB5591F}" srcOrd="0" destOrd="0" presId="urn:microsoft.com/office/officeart/2018/2/layout/IconVerticalSolidList"/>
    <dgm:cxn modelId="{073C00AD-37DD-EC4C-9DFB-8A188A6F9164}" type="presOf" srcId="{1D7661B8-C182-4189-A92A-ECFFD06679BC}" destId="{8C62A091-6F58-443A-ACBB-CC4A2FA730A4}" srcOrd="0" destOrd="0" presId="urn:microsoft.com/office/officeart/2018/2/layout/IconVerticalSolidList"/>
    <dgm:cxn modelId="{0141A4F1-D7C4-4D79-9652-B02A0C37411B}" srcId="{326FB2E0-0056-4693-A3AC-FDC3C5AA43F2}" destId="{C56743F6-BCF4-42A9-805D-03D52CCD07EB}" srcOrd="0" destOrd="0" parTransId="{038FE076-C62F-44F8-9867-0C066006BED2}" sibTransId="{5087B897-A82E-4F37-A27E-8EBCBA5B143E}"/>
    <dgm:cxn modelId="{FD9C4A57-3173-6C43-9F4D-1F06E30C759E}" type="presParOf" srcId="{6053B51D-DC11-40CF-8314-C62F2BB5591F}" destId="{21356465-7FAD-462B-BC5B-31CF6A21E5E5}" srcOrd="0" destOrd="0" presId="urn:microsoft.com/office/officeart/2018/2/layout/IconVerticalSolidList"/>
    <dgm:cxn modelId="{42986106-A109-B64B-9654-605B2452224D}" type="presParOf" srcId="{21356465-7FAD-462B-BC5B-31CF6A21E5E5}" destId="{D718336A-BE34-4400-B2F0-B8F9F01AC7E2}" srcOrd="0" destOrd="0" presId="urn:microsoft.com/office/officeart/2018/2/layout/IconVerticalSolidList"/>
    <dgm:cxn modelId="{92205C0D-7AE3-2F4F-B033-C0287F542A16}" type="presParOf" srcId="{21356465-7FAD-462B-BC5B-31CF6A21E5E5}" destId="{0DA3A668-1056-4CB6-A489-783392F9442F}" srcOrd="1" destOrd="0" presId="urn:microsoft.com/office/officeart/2018/2/layout/IconVerticalSolidList"/>
    <dgm:cxn modelId="{D13ACB0D-FC76-EE43-93CE-F7A4872958CE}" type="presParOf" srcId="{21356465-7FAD-462B-BC5B-31CF6A21E5E5}" destId="{A799174C-638C-43C0-BC4B-EA4DE43E395A}" srcOrd="2" destOrd="0" presId="urn:microsoft.com/office/officeart/2018/2/layout/IconVerticalSolidList"/>
    <dgm:cxn modelId="{6211F4B5-9B63-F647-920D-61563EA63542}" type="presParOf" srcId="{21356465-7FAD-462B-BC5B-31CF6A21E5E5}" destId="{E9D598C2-0B3F-4CC3-8FE2-25CC35DF4978}" srcOrd="3" destOrd="0" presId="urn:microsoft.com/office/officeart/2018/2/layout/IconVerticalSolidList"/>
    <dgm:cxn modelId="{AE531F2E-CECF-4A42-9EB5-B8EAC7704741}" type="presParOf" srcId="{6053B51D-DC11-40CF-8314-C62F2BB5591F}" destId="{95D252A2-06F3-4C1C-8DA2-697183D6FF12}" srcOrd="1" destOrd="0" presId="urn:microsoft.com/office/officeart/2018/2/layout/IconVerticalSolidList"/>
    <dgm:cxn modelId="{248AEADC-C4E1-6546-8722-07E81B528481}" type="presParOf" srcId="{6053B51D-DC11-40CF-8314-C62F2BB5591F}" destId="{B47F7982-009F-495B-B067-8A832B748526}" srcOrd="2" destOrd="0" presId="urn:microsoft.com/office/officeart/2018/2/layout/IconVerticalSolidList"/>
    <dgm:cxn modelId="{F78ABB99-4BE0-2442-A12E-7CC493460D67}" type="presParOf" srcId="{B47F7982-009F-495B-B067-8A832B748526}" destId="{1B55AC82-61A0-4567-AF66-8F2B57F21852}" srcOrd="0" destOrd="0" presId="urn:microsoft.com/office/officeart/2018/2/layout/IconVerticalSolidList"/>
    <dgm:cxn modelId="{B6925C08-8C95-9E47-A7D5-C63A5341B390}" type="presParOf" srcId="{B47F7982-009F-495B-B067-8A832B748526}" destId="{C64D2D99-584D-4CF3-A0C6-4F62BFD48CA9}" srcOrd="1" destOrd="0" presId="urn:microsoft.com/office/officeart/2018/2/layout/IconVerticalSolidList"/>
    <dgm:cxn modelId="{4DB982A6-EADB-F741-93B2-94D07433E132}" type="presParOf" srcId="{B47F7982-009F-495B-B067-8A832B748526}" destId="{C46A8D18-E26B-4A1E-9E65-04BC4A58CD61}" srcOrd="2" destOrd="0" presId="urn:microsoft.com/office/officeart/2018/2/layout/IconVerticalSolidList"/>
    <dgm:cxn modelId="{95CB20D8-9D71-F74E-AB40-BC6B37894558}" type="presParOf" srcId="{B47F7982-009F-495B-B067-8A832B748526}" destId="{8C62A091-6F58-443A-ACBB-CC4A2FA730A4}" srcOrd="3" destOrd="0" presId="urn:microsoft.com/office/officeart/2018/2/layout/IconVerticalSolidList"/>
    <dgm:cxn modelId="{1F24279E-3A77-2A4B-9BD4-3E30B2735F30}" type="presParOf" srcId="{6053B51D-DC11-40CF-8314-C62F2BB5591F}" destId="{F90E8AF2-6866-4908-A1B9-C43906AE59F9}" srcOrd="3" destOrd="0" presId="urn:microsoft.com/office/officeart/2018/2/layout/IconVerticalSolidList"/>
    <dgm:cxn modelId="{49DC3961-03B9-034B-8BBF-C69B773E355F}" type="presParOf" srcId="{6053B51D-DC11-40CF-8314-C62F2BB5591F}" destId="{40BF69EF-56DB-4946-A041-EC4C5A085754}" srcOrd="4" destOrd="0" presId="urn:microsoft.com/office/officeart/2018/2/layout/IconVerticalSolidList"/>
    <dgm:cxn modelId="{E401F5A8-D58E-5342-93C8-923B1738D73F}" type="presParOf" srcId="{40BF69EF-56DB-4946-A041-EC4C5A085754}" destId="{67C520DB-87D7-42F9-AC4C-4AAD79F96565}" srcOrd="0" destOrd="0" presId="urn:microsoft.com/office/officeart/2018/2/layout/IconVerticalSolidList"/>
    <dgm:cxn modelId="{8621FDD2-81F0-B843-9481-6B80C4FF1AE0}" type="presParOf" srcId="{40BF69EF-56DB-4946-A041-EC4C5A085754}" destId="{D4E4F112-054B-4961-BBC9-C93AF9387079}" srcOrd="1" destOrd="0" presId="urn:microsoft.com/office/officeart/2018/2/layout/IconVerticalSolidList"/>
    <dgm:cxn modelId="{0585F722-2079-2E4D-8A5A-F74D09C09429}" type="presParOf" srcId="{40BF69EF-56DB-4946-A041-EC4C5A085754}" destId="{3593FEA9-6BA7-461F-B899-163ACB344248}" srcOrd="2" destOrd="0" presId="urn:microsoft.com/office/officeart/2018/2/layout/IconVerticalSolidList"/>
    <dgm:cxn modelId="{EED38B6F-6047-724A-BF08-04128955F3D7}" type="presParOf" srcId="{40BF69EF-56DB-4946-A041-EC4C5A085754}" destId="{57391EFB-C46C-412B-80A0-1FAC277F46CF}" srcOrd="3" destOrd="0" presId="urn:microsoft.com/office/officeart/2018/2/layout/IconVerticalSolidList"/>
    <dgm:cxn modelId="{11265AB8-A302-BF45-8D81-F159E63AF8F1}" type="presParOf" srcId="{6053B51D-DC11-40CF-8314-C62F2BB5591F}" destId="{D9B2C406-641E-4F53-8924-A48EF4696878}" srcOrd="5" destOrd="0" presId="urn:microsoft.com/office/officeart/2018/2/layout/IconVerticalSolidList"/>
    <dgm:cxn modelId="{71A68E72-6EAA-2046-9AFA-FC38AEF07BEB}" type="presParOf" srcId="{6053B51D-DC11-40CF-8314-C62F2BB5591F}" destId="{0CF2DD3E-81C6-4669-9CD5-A0E85B9A9492}" srcOrd="6" destOrd="0" presId="urn:microsoft.com/office/officeart/2018/2/layout/IconVerticalSolidList"/>
    <dgm:cxn modelId="{C1A78C8F-9CBF-824D-87E8-51A95239E990}" type="presParOf" srcId="{0CF2DD3E-81C6-4669-9CD5-A0E85B9A9492}" destId="{76418616-7621-4A17-9E68-2229FF73A041}" srcOrd="0" destOrd="0" presId="urn:microsoft.com/office/officeart/2018/2/layout/IconVerticalSolidList"/>
    <dgm:cxn modelId="{B93EC7F2-84F6-B74E-A4E9-4AA759D21972}" type="presParOf" srcId="{0CF2DD3E-81C6-4669-9CD5-A0E85B9A9492}" destId="{44C49BA1-B924-48F5-AD81-E3F1914E1579}" srcOrd="1" destOrd="0" presId="urn:microsoft.com/office/officeart/2018/2/layout/IconVerticalSolidList"/>
    <dgm:cxn modelId="{C7A8ADD2-6C5A-FA4D-BA92-9FFEFF9C0BF9}" type="presParOf" srcId="{0CF2DD3E-81C6-4669-9CD5-A0E85B9A9492}" destId="{AA874B2A-793B-4774-B15A-745825A49282}" srcOrd="2" destOrd="0" presId="urn:microsoft.com/office/officeart/2018/2/layout/IconVerticalSolidList"/>
    <dgm:cxn modelId="{041B3D3A-2A35-3942-BB02-AC0922B246A2}" type="presParOf" srcId="{0CF2DD3E-81C6-4669-9CD5-A0E85B9A9492}" destId="{6241798B-F87A-4581-95B0-B193B5BA3438}" srcOrd="3" destOrd="0" presId="urn:microsoft.com/office/officeart/2018/2/layout/IconVerticalSolidList"/>
    <dgm:cxn modelId="{FBED8B29-D7B3-0443-9FBA-AB0B1CA5E8AA}" type="presParOf" srcId="{6053B51D-DC11-40CF-8314-C62F2BB5591F}" destId="{643BCC34-E701-49B5-8F1A-0E5D514D8BEF}" srcOrd="7" destOrd="0" presId="urn:microsoft.com/office/officeart/2018/2/layout/IconVerticalSolidList"/>
    <dgm:cxn modelId="{0190B3B1-6D52-2D43-B505-A932F4D20181}" type="presParOf" srcId="{6053B51D-DC11-40CF-8314-C62F2BB5591F}" destId="{C19E6820-0678-4BB5-9E88-0086E3033450}" srcOrd="8" destOrd="0" presId="urn:microsoft.com/office/officeart/2018/2/layout/IconVerticalSolidList"/>
    <dgm:cxn modelId="{BBE99D95-FD51-F348-B7B9-B5681DE57C18}" type="presParOf" srcId="{C19E6820-0678-4BB5-9E88-0086E3033450}" destId="{9822DB80-90FF-43D6-BD14-DF61B3049566}" srcOrd="0" destOrd="0" presId="urn:microsoft.com/office/officeart/2018/2/layout/IconVerticalSolidList"/>
    <dgm:cxn modelId="{5FFB0E50-7BDA-9046-A659-5C368F0FD287}" type="presParOf" srcId="{C19E6820-0678-4BB5-9E88-0086E3033450}" destId="{BB15B175-D787-4267-AD70-3C1F121D96E9}" srcOrd="1" destOrd="0" presId="urn:microsoft.com/office/officeart/2018/2/layout/IconVerticalSolidList"/>
    <dgm:cxn modelId="{86DB32A9-D57A-2D43-98FB-ED8885B89519}" type="presParOf" srcId="{C19E6820-0678-4BB5-9E88-0086E3033450}" destId="{19BE60EC-D55F-42BE-B8C4-D4A8755B2121}" srcOrd="2" destOrd="0" presId="urn:microsoft.com/office/officeart/2018/2/layout/IconVerticalSolidList"/>
    <dgm:cxn modelId="{04EB9925-0201-0844-8C28-AE9F816A64B2}" type="presParOf" srcId="{C19E6820-0678-4BB5-9E88-0086E3033450}" destId="{34EAC3EB-BE8C-45F6-A253-100963324D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B4E6A6B-CD60-4526-8FE6-A28461D376B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23C63B8-D288-49E3-AC38-1B3A578B59FD}">
      <dgm:prSet/>
      <dgm:spPr/>
      <dgm:t>
        <a:bodyPr/>
        <a:lstStyle/>
        <a:p>
          <a:pPr>
            <a:defRPr cap="all"/>
          </a:pPr>
          <a:r>
            <a:rPr lang="en-US" dirty="0"/>
            <a:t>Call on this person for any questions on a specific topic or page</a:t>
          </a:r>
        </a:p>
      </dgm:t>
    </dgm:pt>
    <dgm:pt modelId="{4064D181-2126-490C-BC1F-3F5EEBC827E1}" type="parTrans" cxnId="{05ED5CCE-B540-4D92-89DC-AFF06038CF8F}">
      <dgm:prSet/>
      <dgm:spPr/>
      <dgm:t>
        <a:bodyPr/>
        <a:lstStyle/>
        <a:p>
          <a:endParaRPr lang="en-US"/>
        </a:p>
      </dgm:t>
    </dgm:pt>
    <dgm:pt modelId="{B11B9CA7-5646-4DBC-BAC7-0AC3C31103A3}" type="sibTrans" cxnId="{05ED5CCE-B540-4D92-89DC-AFF06038CF8F}">
      <dgm:prSet/>
      <dgm:spPr/>
      <dgm:t>
        <a:bodyPr/>
        <a:lstStyle/>
        <a:p>
          <a:endParaRPr lang="en-US"/>
        </a:p>
      </dgm:t>
    </dgm:pt>
    <dgm:pt modelId="{14722B30-9F72-411F-AB90-C5D1D7C1A282}">
      <dgm:prSet/>
      <dgm:spPr/>
      <dgm:t>
        <a:bodyPr/>
        <a:lstStyle/>
        <a:p>
          <a:endParaRPr lang="en-US"/>
        </a:p>
      </dgm:t>
    </dgm:pt>
    <dgm:pt modelId="{58C216CC-8906-457D-A0C7-22FDB4F94941}" type="parTrans" cxnId="{B05898FE-C334-48FC-9BDF-C6AD3683D026}">
      <dgm:prSet/>
      <dgm:spPr/>
      <dgm:t>
        <a:bodyPr/>
        <a:lstStyle/>
        <a:p>
          <a:endParaRPr lang="en-US"/>
        </a:p>
      </dgm:t>
    </dgm:pt>
    <dgm:pt modelId="{77D08858-602B-41F4-9202-53C483AE72CD}" type="sibTrans" cxnId="{B05898FE-C334-48FC-9BDF-C6AD3683D026}">
      <dgm:prSet/>
      <dgm:spPr/>
      <dgm:t>
        <a:bodyPr/>
        <a:lstStyle/>
        <a:p>
          <a:endParaRPr lang="en-US"/>
        </a:p>
      </dgm:t>
    </dgm:pt>
    <dgm:pt modelId="{A22BC036-BDCE-4C82-BF0D-EC88C56A9B99}" type="pres">
      <dgm:prSet presAssocID="{8B4E6A6B-CD60-4526-8FE6-A28461D376B2}" presName="root" presStyleCnt="0">
        <dgm:presLayoutVars>
          <dgm:dir/>
          <dgm:resizeHandles val="exact"/>
        </dgm:presLayoutVars>
      </dgm:prSet>
      <dgm:spPr/>
    </dgm:pt>
    <dgm:pt modelId="{4935C8C6-C66B-45BD-BEFD-697D58F7C4B0}" type="pres">
      <dgm:prSet presAssocID="{323C63B8-D288-49E3-AC38-1B3A578B59FD}" presName="compNode" presStyleCnt="0"/>
      <dgm:spPr/>
    </dgm:pt>
    <dgm:pt modelId="{FBDF4EB3-B206-4733-BC38-C8903859B41E}" type="pres">
      <dgm:prSet presAssocID="{323C63B8-D288-49E3-AC38-1B3A578B59FD}" presName="iconBgRect" presStyleLbl="bgShp" presStyleIdx="0" presStyleCnt="1" custLinFactNeighborX="0" custLinFactNeighborY="-801"/>
      <dgm:spPr/>
    </dgm:pt>
    <dgm:pt modelId="{D5A7F89F-5873-4A93-9B9C-69BD1A7EAC3F}" type="pres">
      <dgm:prSet presAssocID="{323C63B8-D288-49E3-AC38-1B3A578B59FD}" presName="iconRect" presStyleLbl="node1" presStyleIdx="0" presStyleCnt="1" custLinFactNeighborX="1686" custLinFactNeighborY="28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C0978C2-E9C2-4445-9E80-03FA93DBCC22}" type="pres">
      <dgm:prSet presAssocID="{323C63B8-D288-49E3-AC38-1B3A578B59FD}" presName="spaceRect" presStyleCnt="0"/>
      <dgm:spPr/>
    </dgm:pt>
    <dgm:pt modelId="{F217AA3C-E23E-446F-8BE2-1AA068A2204E}" type="pres">
      <dgm:prSet presAssocID="{323C63B8-D288-49E3-AC38-1B3A578B59FD}" presName="textRect" presStyleLbl="revTx" presStyleIdx="0" presStyleCnt="1" custScaleX="242537" custScaleY="138468" custLinFactNeighborX="-21812">
        <dgm:presLayoutVars>
          <dgm:chMax val="1"/>
          <dgm:chPref val="1"/>
        </dgm:presLayoutVars>
      </dgm:prSet>
      <dgm:spPr/>
    </dgm:pt>
  </dgm:ptLst>
  <dgm:cxnLst>
    <dgm:cxn modelId="{7AD44E0F-402D-4CA3-8536-3E32E3E091F6}" type="presOf" srcId="{8B4E6A6B-CD60-4526-8FE6-A28461D376B2}" destId="{A22BC036-BDCE-4C82-BF0D-EC88C56A9B99}" srcOrd="0" destOrd="0" presId="urn:microsoft.com/office/officeart/2018/5/layout/IconCircleLabelList"/>
    <dgm:cxn modelId="{5957AC78-8DAD-4ED9-A7AC-CF67198CF91F}" type="presOf" srcId="{323C63B8-D288-49E3-AC38-1B3A578B59FD}" destId="{F217AA3C-E23E-446F-8BE2-1AA068A2204E}" srcOrd="0" destOrd="0" presId="urn:microsoft.com/office/officeart/2018/5/layout/IconCircleLabelList"/>
    <dgm:cxn modelId="{05ED5CCE-B540-4D92-89DC-AFF06038CF8F}" srcId="{8B4E6A6B-CD60-4526-8FE6-A28461D376B2}" destId="{323C63B8-D288-49E3-AC38-1B3A578B59FD}" srcOrd="0" destOrd="0" parTransId="{4064D181-2126-490C-BC1F-3F5EEBC827E1}" sibTransId="{B11B9CA7-5646-4DBC-BAC7-0AC3C31103A3}"/>
    <dgm:cxn modelId="{B05898FE-C334-48FC-9BDF-C6AD3683D026}" srcId="{323C63B8-D288-49E3-AC38-1B3A578B59FD}" destId="{14722B30-9F72-411F-AB90-C5D1D7C1A282}" srcOrd="0" destOrd="0" parTransId="{58C216CC-8906-457D-A0C7-22FDB4F94941}" sibTransId="{77D08858-602B-41F4-9202-53C483AE72CD}"/>
    <dgm:cxn modelId="{1930C782-B5F3-44E1-A5AB-796AE1371F40}" type="presParOf" srcId="{A22BC036-BDCE-4C82-BF0D-EC88C56A9B99}" destId="{4935C8C6-C66B-45BD-BEFD-697D58F7C4B0}" srcOrd="0" destOrd="0" presId="urn:microsoft.com/office/officeart/2018/5/layout/IconCircleLabelList"/>
    <dgm:cxn modelId="{101B2D9A-D37F-4AE9-974D-5D8E6F5294D4}" type="presParOf" srcId="{4935C8C6-C66B-45BD-BEFD-697D58F7C4B0}" destId="{FBDF4EB3-B206-4733-BC38-C8903859B41E}" srcOrd="0" destOrd="0" presId="urn:microsoft.com/office/officeart/2018/5/layout/IconCircleLabelList"/>
    <dgm:cxn modelId="{084196C3-8153-4032-BECB-9F3E1316984E}" type="presParOf" srcId="{4935C8C6-C66B-45BD-BEFD-697D58F7C4B0}" destId="{D5A7F89F-5873-4A93-9B9C-69BD1A7EAC3F}" srcOrd="1" destOrd="0" presId="urn:microsoft.com/office/officeart/2018/5/layout/IconCircleLabelList"/>
    <dgm:cxn modelId="{8573E958-87D0-49B3-8879-D12091E04146}" type="presParOf" srcId="{4935C8C6-C66B-45BD-BEFD-697D58F7C4B0}" destId="{1C0978C2-E9C2-4445-9E80-03FA93DBCC22}" srcOrd="2" destOrd="0" presId="urn:microsoft.com/office/officeart/2018/5/layout/IconCircleLabelList"/>
    <dgm:cxn modelId="{9BE555B7-F94A-4858-807C-6EAEAA43781C}" type="presParOf" srcId="{4935C8C6-C66B-45BD-BEFD-697D58F7C4B0}" destId="{F217AA3C-E23E-446F-8BE2-1AA068A220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46540F8-89E8-4680-BAF9-3AF325C62046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FA02BB-7B5F-46B3-90BD-84FB84B6FB83}">
      <dgm:prSet/>
      <dgm:spPr/>
      <dgm:t>
        <a:bodyPr/>
        <a:lstStyle/>
        <a:p>
          <a:r>
            <a:rPr lang="en-US"/>
            <a:t>Will you write it and then have the expert review? </a:t>
          </a:r>
        </a:p>
      </dgm:t>
    </dgm:pt>
    <dgm:pt modelId="{52F9FC12-EBC4-4520-B86F-06B0DD16BBAC}" type="parTrans" cxnId="{097CB411-1DD8-41AB-B6FE-134072EDF003}">
      <dgm:prSet/>
      <dgm:spPr/>
      <dgm:t>
        <a:bodyPr/>
        <a:lstStyle/>
        <a:p>
          <a:endParaRPr lang="en-US"/>
        </a:p>
      </dgm:t>
    </dgm:pt>
    <dgm:pt modelId="{E105AA12-7F6A-40E2-8DDE-4BAF6984D447}" type="sibTrans" cxnId="{097CB411-1DD8-41AB-B6FE-134072EDF003}">
      <dgm:prSet/>
      <dgm:spPr/>
      <dgm:t>
        <a:bodyPr/>
        <a:lstStyle/>
        <a:p>
          <a:endParaRPr lang="en-US"/>
        </a:p>
      </dgm:t>
    </dgm:pt>
    <dgm:pt modelId="{7BB235E2-DF29-4975-8D6D-D7CC8D0D5707}">
      <dgm:prSet/>
      <dgm:spPr/>
      <dgm:t>
        <a:bodyPr/>
        <a:lstStyle/>
        <a:p>
          <a:r>
            <a:rPr lang="en-US"/>
            <a:t>Will you interview the expert and then write it yourself? </a:t>
          </a:r>
        </a:p>
      </dgm:t>
    </dgm:pt>
    <dgm:pt modelId="{2F047125-2E1D-4D53-A7E7-E5D45AD7EB20}" type="parTrans" cxnId="{B1AF119C-8465-4355-97AB-A6D06C4712DF}">
      <dgm:prSet/>
      <dgm:spPr/>
      <dgm:t>
        <a:bodyPr/>
        <a:lstStyle/>
        <a:p>
          <a:endParaRPr lang="en-US"/>
        </a:p>
      </dgm:t>
    </dgm:pt>
    <dgm:pt modelId="{E33B3035-D1F6-4766-A15B-F4D51C94DC90}" type="sibTrans" cxnId="{B1AF119C-8465-4355-97AB-A6D06C4712DF}">
      <dgm:prSet/>
      <dgm:spPr/>
      <dgm:t>
        <a:bodyPr/>
        <a:lstStyle/>
        <a:p>
          <a:endParaRPr lang="en-US"/>
        </a:p>
      </dgm:t>
    </dgm:pt>
    <dgm:pt modelId="{9AAEF7B6-D5E4-4849-ADA3-4CCB543CDFFA}">
      <dgm:prSet/>
      <dgm:spPr/>
      <dgm:t>
        <a:bodyPr/>
        <a:lstStyle/>
        <a:p>
          <a:r>
            <a:rPr lang="en-US"/>
            <a:t>Will the expert write the content and submit to you for revisions? </a:t>
          </a:r>
        </a:p>
      </dgm:t>
    </dgm:pt>
    <dgm:pt modelId="{CE93A0B0-4A45-4EFF-A0CD-199B4B10D8E8}" type="parTrans" cxnId="{643DD942-4CC9-4130-B7A4-419D3D5BCCDD}">
      <dgm:prSet/>
      <dgm:spPr/>
      <dgm:t>
        <a:bodyPr/>
        <a:lstStyle/>
        <a:p>
          <a:endParaRPr lang="en-US"/>
        </a:p>
      </dgm:t>
    </dgm:pt>
    <dgm:pt modelId="{51F86A3D-0C46-473C-9705-39EE2CAB89EF}" type="sibTrans" cxnId="{643DD942-4CC9-4130-B7A4-419D3D5BCCDD}">
      <dgm:prSet/>
      <dgm:spPr/>
      <dgm:t>
        <a:bodyPr/>
        <a:lstStyle/>
        <a:p>
          <a:endParaRPr lang="en-US"/>
        </a:p>
      </dgm:t>
    </dgm:pt>
    <dgm:pt modelId="{3933C27C-526D-4202-A466-1E9A2DC99C4F}">
      <dgm:prSet/>
      <dgm:spPr/>
      <dgm:t>
        <a:bodyPr/>
        <a:lstStyle/>
        <a:p>
          <a:r>
            <a:rPr lang="en-US"/>
            <a:t>Consider the timeline and overall project deadline</a:t>
          </a:r>
        </a:p>
      </dgm:t>
    </dgm:pt>
    <dgm:pt modelId="{4A9B0D4D-499E-48EB-AD0D-F8394C41C5AF}" type="parTrans" cxnId="{ECC15EEB-F735-4C43-BAA5-F039463DD113}">
      <dgm:prSet/>
      <dgm:spPr/>
      <dgm:t>
        <a:bodyPr/>
        <a:lstStyle/>
        <a:p>
          <a:endParaRPr lang="en-US"/>
        </a:p>
      </dgm:t>
    </dgm:pt>
    <dgm:pt modelId="{A32FE02D-224D-49D9-B988-9E11DB26FF55}" type="sibTrans" cxnId="{ECC15EEB-F735-4C43-BAA5-F039463DD113}">
      <dgm:prSet/>
      <dgm:spPr/>
      <dgm:t>
        <a:bodyPr/>
        <a:lstStyle/>
        <a:p>
          <a:endParaRPr lang="en-US"/>
        </a:p>
      </dgm:t>
    </dgm:pt>
    <dgm:pt modelId="{97F9CDCF-7C29-4735-8717-7A3C87285FD8}">
      <dgm:prSet/>
      <dgm:spPr/>
      <dgm:t>
        <a:bodyPr/>
        <a:lstStyle/>
        <a:p>
          <a:r>
            <a:rPr lang="en-US"/>
            <a:t>Mix of ”experts” writing content and you writing content for the team</a:t>
          </a:r>
        </a:p>
      </dgm:t>
    </dgm:pt>
    <dgm:pt modelId="{DA251AEA-B5DD-46E0-9758-B94E80C1F224}" type="parTrans" cxnId="{7B55DED2-02DE-4048-AE46-BC142576C705}">
      <dgm:prSet/>
      <dgm:spPr/>
      <dgm:t>
        <a:bodyPr/>
        <a:lstStyle/>
        <a:p>
          <a:endParaRPr lang="en-US"/>
        </a:p>
      </dgm:t>
    </dgm:pt>
    <dgm:pt modelId="{08A293AA-6DF0-4FE7-9FC3-824814E80D23}" type="sibTrans" cxnId="{7B55DED2-02DE-4048-AE46-BC142576C705}">
      <dgm:prSet/>
      <dgm:spPr/>
      <dgm:t>
        <a:bodyPr/>
        <a:lstStyle/>
        <a:p>
          <a:endParaRPr lang="en-US"/>
        </a:p>
      </dgm:t>
    </dgm:pt>
    <dgm:pt modelId="{D860C637-7B9C-AC49-B768-89A1C8F16C8F}" type="pres">
      <dgm:prSet presAssocID="{946540F8-89E8-4680-BAF9-3AF325C62046}" presName="diagram" presStyleCnt="0">
        <dgm:presLayoutVars>
          <dgm:dir/>
          <dgm:resizeHandles val="exact"/>
        </dgm:presLayoutVars>
      </dgm:prSet>
      <dgm:spPr/>
    </dgm:pt>
    <dgm:pt modelId="{114A8B90-9F19-1446-AD4D-F78BD8BA637B}" type="pres">
      <dgm:prSet presAssocID="{5FFA02BB-7B5F-46B3-90BD-84FB84B6FB83}" presName="node" presStyleLbl="node1" presStyleIdx="0" presStyleCnt="5">
        <dgm:presLayoutVars>
          <dgm:bulletEnabled val="1"/>
        </dgm:presLayoutVars>
      </dgm:prSet>
      <dgm:spPr/>
    </dgm:pt>
    <dgm:pt modelId="{F2F95908-F9EF-1C4A-B5DA-E631F370F511}" type="pres">
      <dgm:prSet presAssocID="{E105AA12-7F6A-40E2-8DDE-4BAF6984D447}" presName="sibTrans" presStyleCnt="0"/>
      <dgm:spPr/>
    </dgm:pt>
    <dgm:pt modelId="{97D4BE63-BD2C-604F-BF28-E3DC029077F2}" type="pres">
      <dgm:prSet presAssocID="{7BB235E2-DF29-4975-8D6D-D7CC8D0D5707}" presName="node" presStyleLbl="node1" presStyleIdx="1" presStyleCnt="5">
        <dgm:presLayoutVars>
          <dgm:bulletEnabled val="1"/>
        </dgm:presLayoutVars>
      </dgm:prSet>
      <dgm:spPr/>
    </dgm:pt>
    <dgm:pt modelId="{70A067B1-DF29-6B46-9E91-9D539D599D09}" type="pres">
      <dgm:prSet presAssocID="{E33B3035-D1F6-4766-A15B-F4D51C94DC90}" presName="sibTrans" presStyleCnt="0"/>
      <dgm:spPr/>
    </dgm:pt>
    <dgm:pt modelId="{0557EBDE-4A39-BE42-999D-E743CF281180}" type="pres">
      <dgm:prSet presAssocID="{9AAEF7B6-D5E4-4849-ADA3-4CCB543CDFFA}" presName="node" presStyleLbl="node1" presStyleIdx="2" presStyleCnt="5">
        <dgm:presLayoutVars>
          <dgm:bulletEnabled val="1"/>
        </dgm:presLayoutVars>
      </dgm:prSet>
      <dgm:spPr/>
    </dgm:pt>
    <dgm:pt modelId="{49A0870B-51E9-EA45-A299-A288D3F5A263}" type="pres">
      <dgm:prSet presAssocID="{51F86A3D-0C46-473C-9705-39EE2CAB89EF}" presName="sibTrans" presStyleCnt="0"/>
      <dgm:spPr/>
    </dgm:pt>
    <dgm:pt modelId="{44271191-B114-274B-91E9-509C89E27E58}" type="pres">
      <dgm:prSet presAssocID="{3933C27C-526D-4202-A466-1E9A2DC99C4F}" presName="node" presStyleLbl="node1" presStyleIdx="3" presStyleCnt="5">
        <dgm:presLayoutVars>
          <dgm:bulletEnabled val="1"/>
        </dgm:presLayoutVars>
      </dgm:prSet>
      <dgm:spPr/>
    </dgm:pt>
    <dgm:pt modelId="{F248814C-3854-0E4E-84B7-00D64115576B}" type="pres">
      <dgm:prSet presAssocID="{A32FE02D-224D-49D9-B988-9E11DB26FF55}" presName="sibTrans" presStyleCnt="0"/>
      <dgm:spPr/>
    </dgm:pt>
    <dgm:pt modelId="{8834CBC4-8A61-724C-80F3-06648043A459}" type="pres">
      <dgm:prSet presAssocID="{97F9CDCF-7C29-4735-8717-7A3C87285FD8}" presName="node" presStyleLbl="node1" presStyleIdx="4" presStyleCnt="5">
        <dgm:presLayoutVars>
          <dgm:bulletEnabled val="1"/>
        </dgm:presLayoutVars>
      </dgm:prSet>
      <dgm:spPr/>
    </dgm:pt>
  </dgm:ptLst>
  <dgm:cxnLst>
    <dgm:cxn modelId="{4CE18404-D9C1-A44B-ACA3-3886835B72EE}" type="presOf" srcId="{3933C27C-526D-4202-A466-1E9A2DC99C4F}" destId="{44271191-B114-274B-91E9-509C89E27E58}" srcOrd="0" destOrd="0" presId="urn:microsoft.com/office/officeart/2005/8/layout/default"/>
    <dgm:cxn modelId="{097CB411-1DD8-41AB-B6FE-134072EDF003}" srcId="{946540F8-89E8-4680-BAF9-3AF325C62046}" destId="{5FFA02BB-7B5F-46B3-90BD-84FB84B6FB83}" srcOrd="0" destOrd="0" parTransId="{52F9FC12-EBC4-4520-B86F-06B0DD16BBAC}" sibTransId="{E105AA12-7F6A-40E2-8DDE-4BAF6984D447}"/>
    <dgm:cxn modelId="{4F32A41F-3633-BA4B-8DED-06BD1ADDC0A1}" type="presOf" srcId="{7BB235E2-DF29-4975-8D6D-D7CC8D0D5707}" destId="{97D4BE63-BD2C-604F-BF28-E3DC029077F2}" srcOrd="0" destOrd="0" presId="urn:microsoft.com/office/officeart/2005/8/layout/default"/>
    <dgm:cxn modelId="{643DD942-4CC9-4130-B7A4-419D3D5BCCDD}" srcId="{946540F8-89E8-4680-BAF9-3AF325C62046}" destId="{9AAEF7B6-D5E4-4849-ADA3-4CCB543CDFFA}" srcOrd="2" destOrd="0" parTransId="{CE93A0B0-4A45-4EFF-A0CD-199B4B10D8E8}" sibTransId="{51F86A3D-0C46-473C-9705-39EE2CAB89EF}"/>
    <dgm:cxn modelId="{32970890-B97F-594B-B750-DB2D59350057}" type="presOf" srcId="{9AAEF7B6-D5E4-4849-ADA3-4CCB543CDFFA}" destId="{0557EBDE-4A39-BE42-999D-E743CF281180}" srcOrd="0" destOrd="0" presId="urn:microsoft.com/office/officeart/2005/8/layout/default"/>
    <dgm:cxn modelId="{B1AF119C-8465-4355-97AB-A6D06C4712DF}" srcId="{946540F8-89E8-4680-BAF9-3AF325C62046}" destId="{7BB235E2-DF29-4975-8D6D-D7CC8D0D5707}" srcOrd="1" destOrd="0" parTransId="{2F047125-2E1D-4D53-A7E7-E5D45AD7EB20}" sibTransId="{E33B3035-D1F6-4766-A15B-F4D51C94DC90}"/>
    <dgm:cxn modelId="{41744EBD-6645-6E44-8D8B-257871F35304}" type="presOf" srcId="{97F9CDCF-7C29-4735-8717-7A3C87285FD8}" destId="{8834CBC4-8A61-724C-80F3-06648043A459}" srcOrd="0" destOrd="0" presId="urn:microsoft.com/office/officeart/2005/8/layout/default"/>
    <dgm:cxn modelId="{38826DC2-0D74-0D48-A866-C4D4C48FC446}" type="presOf" srcId="{946540F8-89E8-4680-BAF9-3AF325C62046}" destId="{D860C637-7B9C-AC49-B768-89A1C8F16C8F}" srcOrd="0" destOrd="0" presId="urn:microsoft.com/office/officeart/2005/8/layout/default"/>
    <dgm:cxn modelId="{7B55DED2-02DE-4048-AE46-BC142576C705}" srcId="{946540F8-89E8-4680-BAF9-3AF325C62046}" destId="{97F9CDCF-7C29-4735-8717-7A3C87285FD8}" srcOrd="4" destOrd="0" parTransId="{DA251AEA-B5DD-46E0-9758-B94E80C1F224}" sibTransId="{08A293AA-6DF0-4FE7-9FC3-824814E80D23}"/>
    <dgm:cxn modelId="{ECC15EEB-F735-4C43-BAA5-F039463DD113}" srcId="{946540F8-89E8-4680-BAF9-3AF325C62046}" destId="{3933C27C-526D-4202-A466-1E9A2DC99C4F}" srcOrd="3" destOrd="0" parTransId="{4A9B0D4D-499E-48EB-AD0D-F8394C41C5AF}" sibTransId="{A32FE02D-224D-49D9-B988-9E11DB26FF55}"/>
    <dgm:cxn modelId="{18CCCFEF-D081-FD41-B263-5A00DC91DD95}" type="presOf" srcId="{5FFA02BB-7B5F-46B3-90BD-84FB84B6FB83}" destId="{114A8B90-9F19-1446-AD4D-F78BD8BA637B}" srcOrd="0" destOrd="0" presId="urn:microsoft.com/office/officeart/2005/8/layout/default"/>
    <dgm:cxn modelId="{8A71B2FD-9A95-524D-A5AA-217C7E47FE1D}" type="presParOf" srcId="{D860C637-7B9C-AC49-B768-89A1C8F16C8F}" destId="{114A8B90-9F19-1446-AD4D-F78BD8BA637B}" srcOrd="0" destOrd="0" presId="urn:microsoft.com/office/officeart/2005/8/layout/default"/>
    <dgm:cxn modelId="{140ACDF4-FFB3-3141-924F-BC0E080EC047}" type="presParOf" srcId="{D860C637-7B9C-AC49-B768-89A1C8F16C8F}" destId="{F2F95908-F9EF-1C4A-B5DA-E631F370F511}" srcOrd="1" destOrd="0" presId="urn:microsoft.com/office/officeart/2005/8/layout/default"/>
    <dgm:cxn modelId="{0DD4AA9F-DB5A-7E4E-A7A6-F667696E0300}" type="presParOf" srcId="{D860C637-7B9C-AC49-B768-89A1C8F16C8F}" destId="{97D4BE63-BD2C-604F-BF28-E3DC029077F2}" srcOrd="2" destOrd="0" presId="urn:microsoft.com/office/officeart/2005/8/layout/default"/>
    <dgm:cxn modelId="{7CE09D30-B4B1-0642-827C-22B3EE5E30BE}" type="presParOf" srcId="{D860C637-7B9C-AC49-B768-89A1C8F16C8F}" destId="{70A067B1-DF29-6B46-9E91-9D539D599D09}" srcOrd="3" destOrd="0" presId="urn:microsoft.com/office/officeart/2005/8/layout/default"/>
    <dgm:cxn modelId="{3FED1D7D-D9F5-EC40-AB4C-4C61FBF995D2}" type="presParOf" srcId="{D860C637-7B9C-AC49-B768-89A1C8F16C8F}" destId="{0557EBDE-4A39-BE42-999D-E743CF281180}" srcOrd="4" destOrd="0" presId="urn:microsoft.com/office/officeart/2005/8/layout/default"/>
    <dgm:cxn modelId="{CCDA3E40-BC4C-4749-8EC3-DE6318E2DE7D}" type="presParOf" srcId="{D860C637-7B9C-AC49-B768-89A1C8F16C8F}" destId="{49A0870B-51E9-EA45-A299-A288D3F5A263}" srcOrd="5" destOrd="0" presId="urn:microsoft.com/office/officeart/2005/8/layout/default"/>
    <dgm:cxn modelId="{3DAEE04C-5AA4-6C45-85B7-DD4C715C66AF}" type="presParOf" srcId="{D860C637-7B9C-AC49-B768-89A1C8F16C8F}" destId="{44271191-B114-274B-91E9-509C89E27E58}" srcOrd="6" destOrd="0" presId="urn:microsoft.com/office/officeart/2005/8/layout/default"/>
    <dgm:cxn modelId="{1CD9189F-AF14-9A43-8348-F9567802C9A4}" type="presParOf" srcId="{D860C637-7B9C-AC49-B768-89A1C8F16C8F}" destId="{F248814C-3854-0E4E-84B7-00D64115576B}" srcOrd="7" destOrd="0" presId="urn:microsoft.com/office/officeart/2005/8/layout/default"/>
    <dgm:cxn modelId="{D00A75D0-01F7-7D4E-9DD2-03E6F39B3F07}" type="presParOf" srcId="{D860C637-7B9C-AC49-B768-89A1C8F16C8F}" destId="{8834CBC4-8A61-724C-80F3-06648043A4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CFE633-EB89-48EC-958D-C5D7A162D4C4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D4A648-8EFE-4C6E-AD69-54B886B8F65E}">
      <dgm:prSet/>
      <dgm:spPr/>
      <dgm:t>
        <a:bodyPr/>
        <a:lstStyle/>
        <a:p>
          <a:r>
            <a:rPr lang="en-US"/>
            <a:t>Develop a template for each section so the author knows what information you expect</a:t>
          </a:r>
        </a:p>
      </dgm:t>
    </dgm:pt>
    <dgm:pt modelId="{B06ED47F-20AD-48B7-A7A2-133FA1E130A3}" type="parTrans" cxnId="{80ECE63F-525A-40EA-BCA5-2247E99D31B5}">
      <dgm:prSet/>
      <dgm:spPr/>
      <dgm:t>
        <a:bodyPr/>
        <a:lstStyle/>
        <a:p>
          <a:endParaRPr lang="en-US"/>
        </a:p>
      </dgm:t>
    </dgm:pt>
    <dgm:pt modelId="{5E2F0A19-22B3-453A-A669-AB841DFD37F6}" type="sibTrans" cxnId="{80ECE63F-525A-40EA-BCA5-2247E99D31B5}">
      <dgm:prSet/>
      <dgm:spPr/>
      <dgm:t>
        <a:bodyPr/>
        <a:lstStyle/>
        <a:p>
          <a:endParaRPr lang="en-US"/>
        </a:p>
      </dgm:t>
    </dgm:pt>
    <dgm:pt modelId="{5AF578E8-7B90-413E-847A-EE43F56EF724}">
      <dgm:prSet/>
      <dgm:spPr/>
      <dgm:t>
        <a:bodyPr/>
        <a:lstStyle/>
        <a:p>
          <a:r>
            <a:rPr lang="en-US" dirty="0"/>
            <a:t>AgriLife Communications may create an outline for you with </a:t>
          </a:r>
          <a:r>
            <a:rPr lang="en-US" dirty="0" err="1">
              <a:hlinkClick xmlns:r="http://schemas.openxmlformats.org/officeDocument/2006/relationships" r:id="rId1"/>
            </a:rPr>
            <a:t>GatherContent</a:t>
          </a:r>
          <a:endParaRPr lang="en-US" dirty="0"/>
        </a:p>
      </dgm:t>
    </dgm:pt>
    <dgm:pt modelId="{C0A3178C-0ED0-42EB-BA66-3183C5D115B0}" type="parTrans" cxnId="{86F36AC0-4B81-4E9E-B06D-939914B3166D}">
      <dgm:prSet/>
      <dgm:spPr/>
      <dgm:t>
        <a:bodyPr/>
        <a:lstStyle/>
        <a:p>
          <a:endParaRPr lang="en-US"/>
        </a:p>
      </dgm:t>
    </dgm:pt>
    <dgm:pt modelId="{31D0CEFD-5833-4B8B-9C26-96B231AAE395}" type="sibTrans" cxnId="{86F36AC0-4B81-4E9E-B06D-939914B3166D}">
      <dgm:prSet/>
      <dgm:spPr/>
      <dgm:t>
        <a:bodyPr/>
        <a:lstStyle/>
        <a:p>
          <a:endParaRPr lang="en-US"/>
        </a:p>
      </dgm:t>
    </dgm:pt>
    <dgm:pt modelId="{4AF9CDD5-9948-4F76-8D42-D03D216C2FBD}" type="pres">
      <dgm:prSet presAssocID="{01CFE633-EB89-48EC-958D-C5D7A162D4C4}" presName="root" presStyleCnt="0">
        <dgm:presLayoutVars>
          <dgm:dir/>
          <dgm:resizeHandles val="exact"/>
        </dgm:presLayoutVars>
      </dgm:prSet>
      <dgm:spPr/>
    </dgm:pt>
    <dgm:pt modelId="{501F5B62-8DBA-4A48-8F19-46CBF6943C4A}" type="pres">
      <dgm:prSet presAssocID="{73D4A648-8EFE-4C6E-AD69-54B886B8F65E}" presName="compNode" presStyleCnt="0"/>
      <dgm:spPr/>
    </dgm:pt>
    <dgm:pt modelId="{069A3C7C-EBF0-4639-A5B1-246256293112}" type="pres">
      <dgm:prSet presAssocID="{73D4A648-8EFE-4C6E-AD69-54B886B8F65E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B57CDAA-CB2F-435A-8A09-1D43190DD21D}" type="pres">
      <dgm:prSet presAssocID="{73D4A648-8EFE-4C6E-AD69-54B886B8F65E}" presName="spaceRect" presStyleCnt="0"/>
      <dgm:spPr/>
    </dgm:pt>
    <dgm:pt modelId="{A0FCEE89-F15B-4976-A05C-FC1017AC17B6}" type="pres">
      <dgm:prSet presAssocID="{73D4A648-8EFE-4C6E-AD69-54B886B8F65E}" presName="textRect" presStyleLbl="revTx" presStyleIdx="0" presStyleCnt="2">
        <dgm:presLayoutVars>
          <dgm:chMax val="1"/>
          <dgm:chPref val="1"/>
        </dgm:presLayoutVars>
      </dgm:prSet>
      <dgm:spPr/>
    </dgm:pt>
    <dgm:pt modelId="{310CB564-3859-4CF2-948D-542AEEFECD06}" type="pres">
      <dgm:prSet presAssocID="{5E2F0A19-22B3-453A-A669-AB841DFD37F6}" presName="sibTrans" presStyleCnt="0"/>
      <dgm:spPr/>
    </dgm:pt>
    <dgm:pt modelId="{E8ADA511-A374-4F92-B93C-CC80630DE181}" type="pres">
      <dgm:prSet presAssocID="{5AF578E8-7B90-413E-847A-EE43F56EF724}" presName="compNode" presStyleCnt="0"/>
      <dgm:spPr/>
    </dgm:pt>
    <dgm:pt modelId="{665983DE-3871-4E4A-9D97-66528A3D4FDA}" type="pres">
      <dgm:prSet presAssocID="{5AF578E8-7B90-413E-847A-EE43F56EF724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BBC00F6-DC13-42E6-9EBD-6E048B57A75B}" type="pres">
      <dgm:prSet presAssocID="{5AF578E8-7B90-413E-847A-EE43F56EF724}" presName="spaceRect" presStyleCnt="0"/>
      <dgm:spPr/>
    </dgm:pt>
    <dgm:pt modelId="{099B5C2E-CFEE-41A3-B99B-00564C3DB930}" type="pres">
      <dgm:prSet presAssocID="{5AF578E8-7B90-413E-847A-EE43F56EF72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62EAD3B-C263-40CC-A526-6281FDB6FFC5}" type="presOf" srcId="{01CFE633-EB89-48EC-958D-C5D7A162D4C4}" destId="{4AF9CDD5-9948-4F76-8D42-D03D216C2FBD}" srcOrd="0" destOrd="0" presId="urn:microsoft.com/office/officeart/2018/2/layout/IconLabelList"/>
    <dgm:cxn modelId="{80ECE63F-525A-40EA-BCA5-2247E99D31B5}" srcId="{01CFE633-EB89-48EC-958D-C5D7A162D4C4}" destId="{73D4A648-8EFE-4C6E-AD69-54B886B8F65E}" srcOrd="0" destOrd="0" parTransId="{B06ED47F-20AD-48B7-A7A2-133FA1E130A3}" sibTransId="{5E2F0A19-22B3-453A-A669-AB841DFD37F6}"/>
    <dgm:cxn modelId="{23E97880-7BDD-43B5-9B2D-DDB76B274A62}" type="presOf" srcId="{73D4A648-8EFE-4C6E-AD69-54B886B8F65E}" destId="{A0FCEE89-F15B-4976-A05C-FC1017AC17B6}" srcOrd="0" destOrd="0" presId="urn:microsoft.com/office/officeart/2018/2/layout/IconLabelList"/>
    <dgm:cxn modelId="{86F36AC0-4B81-4E9E-B06D-939914B3166D}" srcId="{01CFE633-EB89-48EC-958D-C5D7A162D4C4}" destId="{5AF578E8-7B90-413E-847A-EE43F56EF724}" srcOrd="1" destOrd="0" parTransId="{C0A3178C-0ED0-42EB-BA66-3183C5D115B0}" sibTransId="{31D0CEFD-5833-4B8B-9C26-96B231AAE395}"/>
    <dgm:cxn modelId="{2FF553C1-F544-40DE-BB21-A3555B21AF89}" type="presOf" srcId="{5AF578E8-7B90-413E-847A-EE43F56EF724}" destId="{099B5C2E-CFEE-41A3-B99B-00564C3DB930}" srcOrd="0" destOrd="0" presId="urn:microsoft.com/office/officeart/2018/2/layout/IconLabelList"/>
    <dgm:cxn modelId="{7CC93E2F-66C5-45A9-B45E-0E7520878663}" type="presParOf" srcId="{4AF9CDD5-9948-4F76-8D42-D03D216C2FBD}" destId="{501F5B62-8DBA-4A48-8F19-46CBF6943C4A}" srcOrd="0" destOrd="0" presId="urn:microsoft.com/office/officeart/2018/2/layout/IconLabelList"/>
    <dgm:cxn modelId="{A0D12271-9C49-4CAA-9607-FE51E3DA278E}" type="presParOf" srcId="{501F5B62-8DBA-4A48-8F19-46CBF6943C4A}" destId="{069A3C7C-EBF0-4639-A5B1-246256293112}" srcOrd="0" destOrd="0" presId="urn:microsoft.com/office/officeart/2018/2/layout/IconLabelList"/>
    <dgm:cxn modelId="{F44A84F8-EDA8-419B-9819-DB9110E4408E}" type="presParOf" srcId="{501F5B62-8DBA-4A48-8F19-46CBF6943C4A}" destId="{DB57CDAA-CB2F-435A-8A09-1D43190DD21D}" srcOrd="1" destOrd="0" presId="urn:microsoft.com/office/officeart/2018/2/layout/IconLabelList"/>
    <dgm:cxn modelId="{BC595638-DD0E-4E12-803D-F8AB5FBF9266}" type="presParOf" srcId="{501F5B62-8DBA-4A48-8F19-46CBF6943C4A}" destId="{A0FCEE89-F15B-4976-A05C-FC1017AC17B6}" srcOrd="2" destOrd="0" presId="urn:microsoft.com/office/officeart/2018/2/layout/IconLabelList"/>
    <dgm:cxn modelId="{16FA32B5-930D-4830-9058-CFDAD2C3CB3B}" type="presParOf" srcId="{4AF9CDD5-9948-4F76-8D42-D03D216C2FBD}" destId="{310CB564-3859-4CF2-948D-542AEEFECD06}" srcOrd="1" destOrd="0" presId="urn:microsoft.com/office/officeart/2018/2/layout/IconLabelList"/>
    <dgm:cxn modelId="{C92A7974-F684-4320-85D1-DAE907DF09E5}" type="presParOf" srcId="{4AF9CDD5-9948-4F76-8D42-D03D216C2FBD}" destId="{E8ADA511-A374-4F92-B93C-CC80630DE181}" srcOrd="2" destOrd="0" presId="urn:microsoft.com/office/officeart/2018/2/layout/IconLabelList"/>
    <dgm:cxn modelId="{7F97A118-100B-4CE3-AF16-1B739A41A3A9}" type="presParOf" srcId="{E8ADA511-A374-4F92-B93C-CC80630DE181}" destId="{665983DE-3871-4E4A-9D97-66528A3D4FDA}" srcOrd="0" destOrd="0" presId="urn:microsoft.com/office/officeart/2018/2/layout/IconLabelList"/>
    <dgm:cxn modelId="{D2117227-4316-44B5-AF88-13307BC11598}" type="presParOf" srcId="{E8ADA511-A374-4F92-B93C-CC80630DE181}" destId="{1BBC00F6-DC13-42E6-9EBD-6E048B57A75B}" srcOrd="1" destOrd="0" presId="urn:microsoft.com/office/officeart/2018/2/layout/IconLabelList"/>
    <dgm:cxn modelId="{B265BC52-4B91-4607-9854-071E92E52C31}" type="presParOf" srcId="{E8ADA511-A374-4F92-B93C-CC80630DE181}" destId="{099B5C2E-CFEE-41A3-B99B-00564C3DB93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CD5757-858B-4C49-923A-49665FA57C1F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6513934-E0A6-4385-BD9C-93576E4244F0}">
      <dgm:prSet/>
      <dgm:spPr/>
      <dgm:t>
        <a:bodyPr/>
        <a:lstStyle/>
        <a:p>
          <a:r>
            <a:rPr lang="en-US"/>
            <a:t>Create due dates for your team to edit or generate new content</a:t>
          </a:r>
        </a:p>
      </dgm:t>
    </dgm:pt>
    <dgm:pt modelId="{A85274B9-A289-4B0D-AD88-F68503ACC7CC}" type="parTrans" cxnId="{F8D3AA31-9F6C-4FB0-BA65-BA16D8DE2EF2}">
      <dgm:prSet/>
      <dgm:spPr/>
      <dgm:t>
        <a:bodyPr/>
        <a:lstStyle/>
        <a:p>
          <a:endParaRPr lang="en-US"/>
        </a:p>
      </dgm:t>
    </dgm:pt>
    <dgm:pt modelId="{63569AEA-0C98-41A5-AF8E-D200DEB5ADFE}" type="sibTrans" cxnId="{F8D3AA31-9F6C-4FB0-BA65-BA16D8DE2EF2}">
      <dgm:prSet/>
      <dgm:spPr/>
      <dgm:t>
        <a:bodyPr/>
        <a:lstStyle/>
        <a:p>
          <a:endParaRPr lang="en-US"/>
        </a:p>
      </dgm:t>
    </dgm:pt>
    <dgm:pt modelId="{EA6C5E7D-D55F-44D7-A614-95194601CE4F}">
      <dgm:prSet/>
      <dgm:spPr/>
      <dgm:t>
        <a:bodyPr/>
        <a:lstStyle/>
        <a:p>
          <a:r>
            <a:rPr lang="en-US"/>
            <a:t>Update the AgriLife Communications team on progress </a:t>
          </a:r>
        </a:p>
      </dgm:t>
    </dgm:pt>
    <dgm:pt modelId="{403B1461-C270-46D9-8AE7-D752DD5DBDF2}" type="parTrans" cxnId="{077D4FF6-DB3D-4D9D-9DAD-F7227EBCB7EF}">
      <dgm:prSet/>
      <dgm:spPr/>
      <dgm:t>
        <a:bodyPr/>
        <a:lstStyle/>
        <a:p>
          <a:endParaRPr lang="en-US"/>
        </a:p>
      </dgm:t>
    </dgm:pt>
    <dgm:pt modelId="{92F1D277-A7C2-4285-A3FB-F99AF3EDFA42}" type="sibTrans" cxnId="{077D4FF6-DB3D-4D9D-9DAD-F7227EBCB7EF}">
      <dgm:prSet/>
      <dgm:spPr/>
      <dgm:t>
        <a:bodyPr/>
        <a:lstStyle/>
        <a:p>
          <a:endParaRPr lang="en-US"/>
        </a:p>
      </dgm:t>
    </dgm:pt>
    <dgm:pt modelId="{D039B8CF-9DF8-41D8-AA2D-BD7528D9F12D}" type="pres">
      <dgm:prSet presAssocID="{3DCD5757-858B-4C49-923A-49665FA57C1F}" presName="root" presStyleCnt="0">
        <dgm:presLayoutVars>
          <dgm:dir/>
          <dgm:resizeHandles val="exact"/>
        </dgm:presLayoutVars>
      </dgm:prSet>
      <dgm:spPr/>
    </dgm:pt>
    <dgm:pt modelId="{F896EA3D-9F18-4597-825A-4879DB072008}" type="pres">
      <dgm:prSet presAssocID="{46513934-E0A6-4385-BD9C-93576E4244F0}" presName="compNode" presStyleCnt="0"/>
      <dgm:spPr/>
    </dgm:pt>
    <dgm:pt modelId="{A66B1A50-D2EA-4BBB-A4B4-28AD2D47BD9E}" type="pres">
      <dgm:prSet presAssocID="{46513934-E0A6-4385-BD9C-93576E4244F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E3874815-6922-49B3-A475-AD83B86838A4}" type="pres">
      <dgm:prSet presAssocID="{46513934-E0A6-4385-BD9C-93576E4244F0}" presName="spaceRect" presStyleCnt="0"/>
      <dgm:spPr/>
    </dgm:pt>
    <dgm:pt modelId="{FF0CE781-CE7B-43B1-83F2-F966412D2AE8}" type="pres">
      <dgm:prSet presAssocID="{46513934-E0A6-4385-BD9C-93576E4244F0}" presName="textRect" presStyleLbl="revTx" presStyleIdx="0" presStyleCnt="2">
        <dgm:presLayoutVars>
          <dgm:chMax val="1"/>
          <dgm:chPref val="1"/>
        </dgm:presLayoutVars>
      </dgm:prSet>
      <dgm:spPr/>
    </dgm:pt>
    <dgm:pt modelId="{52F89F72-6FC1-423D-900C-8F685C798A82}" type="pres">
      <dgm:prSet presAssocID="{63569AEA-0C98-41A5-AF8E-D200DEB5ADFE}" presName="sibTrans" presStyleCnt="0"/>
      <dgm:spPr/>
    </dgm:pt>
    <dgm:pt modelId="{90066CE5-DBFE-4128-B817-8946555C73A0}" type="pres">
      <dgm:prSet presAssocID="{EA6C5E7D-D55F-44D7-A614-95194601CE4F}" presName="compNode" presStyleCnt="0"/>
      <dgm:spPr/>
    </dgm:pt>
    <dgm:pt modelId="{765D7A34-9432-40EE-AA5B-BB030A3BD02A}" type="pres">
      <dgm:prSet presAssocID="{EA6C5E7D-D55F-44D7-A614-95194601CE4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005D836-6156-4A41-AEE1-22DCE80C22EE}" type="pres">
      <dgm:prSet presAssocID="{EA6C5E7D-D55F-44D7-A614-95194601CE4F}" presName="spaceRect" presStyleCnt="0"/>
      <dgm:spPr/>
    </dgm:pt>
    <dgm:pt modelId="{01B9C9E5-039B-472B-B5AA-1A68CFCB09D5}" type="pres">
      <dgm:prSet presAssocID="{EA6C5E7D-D55F-44D7-A614-95194601CE4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701AA1A-48C8-4A98-8BDD-857E55B41CD8}" type="presOf" srcId="{3DCD5757-858B-4C49-923A-49665FA57C1F}" destId="{D039B8CF-9DF8-41D8-AA2D-BD7528D9F12D}" srcOrd="0" destOrd="0" presId="urn:microsoft.com/office/officeart/2018/2/layout/IconLabelList"/>
    <dgm:cxn modelId="{F8D3AA31-9F6C-4FB0-BA65-BA16D8DE2EF2}" srcId="{3DCD5757-858B-4C49-923A-49665FA57C1F}" destId="{46513934-E0A6-4385-BD9C-93576E4244F0}" srcOrd="0" destOrd="0" parTransId="{A85274B9-A289-4B0D-AD88-F68503ACC7CC}" sibTransId="{63569AEA-0C98-41A5-AF8E-D200DEB5ADFE}"/>
    <dgm:cxn modelId="{FF900A61-B39D-4F0D-9AF9-568BF17DE57A}" type="presOf" srcId="{EA6C5E7D-D55F-44D7-A614-95194601CE4F}" destId="{01B9C9E5-039B-472B-B5AA-1A68CFCB09D5}" srcOrd="0" destOrd="0" presId="urn:microsoft.com/office/officeart/2018/2/layout/IconLabelList"/>
    <dgm:cxn modelId="{BC1E23A6-71E1-43E6-B030-AEB24C3F1BCA}" type="presOf" srcId="{46513934-E0A6-4385-BD9C-93576E4244F0}" destId="{FF0CE781-CE7B-43B1-83F2-F966412D2AE8}" srcOrd="0" destOrd="0" presId="urn:microsoft.com/office/officeart/2018/2/layout/IconLabelList"/>
    <dgm:cxn modelId="{077D4FF6-DB3D-4D9D-9DAD-F7227EBCB7EF}" srcId="{3DCD5757-858B-4C49-923A-49665FA57C1F}" destId="{EA6C5E7D-D55F-44D7-A614-95194601CE4F}" srcOrd="1" destOrd="0" parTransId="{403B1461-C270-46D9-8AE7-D752DD5DBDF2}" sibTransId="{92F1D277-A7C2-4285-A3FB-F99AF3EDFA42}"/>
    <dgm:cxn modelId="{C114D502-C752-4F56-8862-09C3068E88A6}" type="presParOf" srcId="{D039B8CF-9DF8-41D8-AA2D-BD7528D9F12D}" destId="{F896EA3D-9F18-4597-825A-4879DB072008}" srcOrd="0" destOrd="0" presId="urn:microsoft.com/office/officeart/2018/2/layout/IconLabelList"/>
    <dgm:cxn modelId="{3D7B6A52-4489-493D-999B-93D490B33C8D}" type="presParOf" srcId="{F896EA3D-9F18-4597-825A-4879DB072008}" destId="{A66B1A50-D2EA-4BBB-A4B4-28AD2D47BD9E}" srcOrd="0" destOrd="0" presId="urn:microsoft.com/office/officeart/2018/2/layout/IconLabelList"/>
    <dgm:cxn modelId="{F6B64657-A495-47C9-A232-134584437008}" type="presParOf" srcId="{F896EA3D-9F18-4597-825A-4879DB072008}" destId="{E3874815-6922-49B3-A475-AD83B86838A4}" srcOrd="1" destOrd="0" presId="urn:microsoft.com/office/officeart/2018/2/layout/IconLabelList"/>
    <dgm:cxn modelId="{46CC8382-6077-41D6-A892-927D01DFF7E2}" type="presParOf" srcId="{F896EA3D-9F18-4597-825A-4879DB072008}" destId="{FF0CE781-CE7B-43B1-83F2-F966412D2AE8}" srcOrd="2" destOrd="0" presId="urn:microsoft.com/office/officeart/2018/2/layout/IconLabelList"/>
    <dgm:cxn modelId="{775C7E8B-2B7F-4573-9FE3-55D188E9BE29}" type="presParOf" srcId="{D039B8CF-9DF8-41D8-AA2D-BD7528D9F12D}" destId="{52F89F72-6FC1-423D-900C-8F685C798A82}" srcOrd="1" destOrd="0" presId="urn:microsoft.com/office/officeart/2018/2/layout/IconLabelList"/>
    <dgm:cxn modelId="{E191F352-DE7F-4553-851C-3ABC07706C5D}" type="presParOf" srcId="{D039B8CF-9DF8-41D8-AA2D-BD7528D9F12D}" destId="{90066CE5-DBFE-4128-B817-8946555C73A0}" srcOrd="2" destOrd="0" presId="urn:microsoft.com/office/officeart/2018/2/layout/IconLabelList"/>
    <dgm:cxn modelId="{B0699C80-9448-4D44-80D9-0055D2863932}" type="presParOf" srcId="{90066CE5-DBFE-4128-B817-8946555C73A0}" destId="{765D7A34-9432-40EE-AA5B-BB030A3BD02A}" srcOrd="0" destOrd="0" presId="urn:microsoft.com/office/officeart/2018/2/layout/IconLabelList"/>
    <dgm:cxn modelId="{E3B9AEDE-6B22-4A26-9F49-0EB3113B5754}" type="presParOf" srcId="{90066CE5-DBFE-4128-B817-8946555C73A0}" destId="{7005D836-6156-4A41-AEE1-22DCE80C22EE}" srcOrd="1" destOrd="0" presId="urn:microsoft.com/office/officeart/2018/2/layout/IconLabelList"/>
    <dgm:cxn modelId="{D54B8DE8-778A-4E3D-9A28-855A93BAB93B}" type="presParOf" srcId="{90066CE5-DBFE-4128-B817-8946555C73A0}" destId="{01B9C9E5-039B-472B-B5AA-1A68CFCB09D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7ED48C5-79F5-4F66-B3F8-E2A4290DC93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B43CF3B-2845-4B76-ADFF-4A4092289A20}">
      <dgm:prSet/>
      <dgm:spPr/>
      <dgm:t>
        <a:bodyPr/>
        <a:lstStyle/>
        <a:p>
          <a:r>
            <a:rPr lang="en-US"/>
            <a:t>Pick an editor on your team</a:t>
          </a:r>
        </a:p>
      </dgm:t>
    </dgm:pt>
    <dgm:pt modelId="{41727D7D-CADD-4CDD-8213-DA480CD19098}" type="parTrans" cxnId="{716748C7-9A2A-451B-860A-8F6DEEE5E529}">
      <dgm:prSet/>
      <dgm:spPr/>
      <dgm:t>
        <a:bodyPr/>
        <a:lstStyle/>
        <a:p>
          <a:endParaRPr lang="en-US"/>
        </a:p>
      </dgm:t>
    </dgm:pt>
    <dgm:pt modelId="{D8473F32-05DF-474B-96B8-6100DB36DD17}" type="sibTrans" cxnId="{716748C7-9A2A-451B-860A-8F6DEEE5E529}">
      <dgm:prSet/>
      <dgm:spPr/>
      <dgm:t>
        <a:bodyPr/>
        <a:lstStyle/>
        <a:p>
          <a:endParaRPr lang="en-US"/>
        </a:p>
      </dgm:t>
    </dgm:pt>
    <dgm:pt modelId="{1F685306-FB2B-44C4-B833-EF791B2EA425}">
      <dgm:prSet/>
      <dgm:spPr/>
      <dgm:t>
        <a:bodyPr/>
        <a:lstStyle/>
        <a:p>
          <a:r>
            <a:rPr lang="en-US"/>
            <a:t>Everything should sound like one person wrote it</a:t>
          </a:r>
        </a:p>
      </dgm:t>
    </dgm:pt>
    <dgm:pt modelId="{D4DB3E5B-F9BB-4154-B28A-BD6A69238F7E}" type="parTrans" cxnId="{5951BB3B-0DA9-4850-9482-A69B8DF276A1}">
      <dgm:prSet/>
      <dgm:spPr/>
      <dgm:t>
        <a:bodyPr/>
        <a:lstStyle/>
        <a:p>
          <a:endParaRPr lang="en-US"/>
        </a:p>
      </dgm:t>
    </dgm:pt>
    <dgm:pt modelId="{6657832B-9622-4A8B-8EC9-10F636032C79}" type="sibTrans" cxnId="{5951BB3B-0DA9-4850-9482-A69B8DF276A1}">
      <dgm:prSet/>
      <dgm:spPr/>
      <dgm:t>
        <a:bodyPr/>
        <a:lstStyle/>
        <a:p>
          <a:endParaRPr lang="en-US"/>
        </a:p>
      </dgm:t>
    </dgm:pt>
    <dgm:pt modelId="{4E66F073-0ED5-401F-AAC8-35BDB78573E3}">
      <dgm:prSet/>
      <dgm:spPr/>
      <dgm:t>
        <a:bodyPr/>
        <a:lstStyle/>
        <a:p>
          <a:r>
            <a:rPr lang="en-US"/>
            <a:t>Don’t rely on an automatic spellchecker</a:t>
          </a:r>
        </a:p>
      </dgm:t>
    </dgm:pt>
    <dgm:pt modelId="{367AA7E3-CCC3-4939-BB25-570E0ACADC13}" type="parTrans" cxnId="{DBFB222E-8DFA-418E-8EFA-E698616A6F9D}">
      <dgm:prSet/>
      <dgm:spPr/>
      <dgm:t>
        <a:bodyPr/>
        <a:lstStyle/>
        <a:p>
          <a:endParaRPr lang="en-US"/>
        </a:p>
      </dgm:t>
    </dgm:pt>
    <dgm:pt modelId="{9C23BB44-E03B-4E1E-A7A6-27DB5D8DFC5A}" type="sibTrans" cxnId="{DBFB222E-8DFA-418E-8EFA-E698616A6F9D}">
      <dgm:prSet/>
      <dgm:spPr/>
      <dgm:t>
        <a:bodyPr/>
        <a:lstStyle/>
        <a:p>
          <a:endParaRPr lang="en-US"/>
        </a:p>
      </dgm:t>
    </dgm:pt>
    <dgm:pt modelId="{45B9A7D9-165B-400E-B902-5B04E406DE2C}" type="pres">
      <dgm:prSet presAssocID="{A7ED48C5-79F5-4F66-B3F8-E2A4290DC932}" presName="root" presStyleCnt="0">
        <dgm:presLayoutVars>
          <dgm:dir/>
          <dgm:resizeHandles val="exact"/>
        </dgm:presLayoutVars>
      </dgm:prSet>
      <dgm:spPr/>
    </dgm:pt>
    <dgm:pt modelId="{098853DB-0F3C-47D7-BE81-ED5797391CA1}" type="pres">
      <dgm:prSet presAssocID="{8B43CF3B-2845-4B76-ADFF-4A4092289A20}" presName="compNode" presStyleCnt="0"/>
      <dgm:spPr/>
    </dgm:pt>
    <dgm:pt modelId="{10C5FD18-46C4-428F-A9B1-84BA0C45AC2A}" type="pres">
      <dgm:prSet presAssocID="{8B43CF3B-2845-4B76-ADFF-4A4092289A20}" presName="bgRect" presStyleLbl="bgShp" presStyleIdx="0" presStyleCnt="3"/>
      <dgm:spPr/>
    </dgm:pt>
    <dgm:pt modelId="{5A5CE7CD-3CE4-4768-8CB3-1ADAD21DD1BF}" type="pres">
      <dgm:prSet presAssocID="{8B43CF3B-2845-4B76-ADFF-4A4092289A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46DA1C7-3C7D-416B-A55D-E6F0D385351F}" type="pres">
      <dgm:prSet presAssocID="{8B43CF3B-2845-4B76-ADFF-4A4092289A20}" presName="spaceRect" presStyleCnt="0"/>
      <dgm:spPr/>
    </dgm:pt>
    <dgm:pt modelId="{4A219B62-37AC-4392-85B9-BED2EAB8ECBB}" type="pres">
      <dgm:prSet presAssocID="{8B43CF3B-2845-4B76-ADFF-4A4092289A20}" presName="parTx" presStyleLbl="revTx" presStyleIdx="0" presStyleCnt="3">
        <dgm:presLayoutVars>
          <dgm:chMax val="0"/>
          <dgm:chPref val="0"/>
        </dgm:presLayoutVars>
      </dgm:prSet>
      <dgm:spPr/>
    </dgm:pt>
    <dgm:pt modelId="{543EC90F-4388-42B3-B5C5-AC73CDC30A79}" type="pres">
      <dgm:prSet presAssocID="{D8473F32-05DF-474B-96B8-6100DB36DD17}" presName="sibTrans" presStyleCnt="0"/>
      <dgm:spPr/>
    </dgm:pt>
    <dgm:pt modelId="{68A3BD50-0DD4-4F92-BCE3-BD8EF85D9973}" type="pres">
      <dgm:prSet presAssocID="{1F685306-FB2B-44C4-B833-EF791B2EA425}" presName="compNode" presStyleCnt="0"/>
      <dgm:spPr/>
    </dgm:pt>
    <dgm:pt modelId="{FDE3CBA4-492A-4234-93CE-CE96584CFF4F}" type="pres">
      <dgm:prSet presAssocID="{1F685306-FB2B-44C4-B833-EF791B2EA425}" presName="bgRect" presStyleLbl="bgShp" presStyleIdx="1" presStyleCnt="3"/>
      <dgm:spPr/>
    </dgm:pt>
    <dgm:pt modelId="{888BC03C-FAD6-432A-A1EC-EAD10B8F0A83}" type="pres">
      <dgm:prSet presAssocID="{1F685306-FB2B-44C4-B833-EF791B2EA4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3725DC25-FD08-445D-B1CF-27A62E7B0AC4}" type="pres">
      <dgm:prSet presAssocID="{1F685306-FB2B-44C4-B833-EF791B2EA425}" presName="spaceRect" presStyleCnt="0"/>
      <dgm:spPr/>
    </dgm:pt>
    <dgm:pt modelId="{181F6B16-0E99-423C-869F-D6A3A56FDBDB}" type="pres">
      <dgm:prSet presAssocID="{1F685306-FB2B-44C4-B833-EF791B2EA425}" presName="parTx" presStyleLbl="revTx" presStyleIdx="1" presStyleCnt="3">
        <dgm:presLayoutVars>
          <dgm:chMax val="0"/>
          <dgm:chPref val="0"/>
        </dgm:presLayoutVars>
      </dgm:prSet>
      <dgm:spPr/>
    </dgm:pt>
    <dgm:pt modelId="{8E0E466E-6E07-4610-A1B6-17C990838137}" type="pres">
      <dgm:prSet presAssocID="{6657832B-9622-4A8B-8EC9-10F636032C79}" presName="sibTrans" presStyleCnt="0"/>
      <dgm:spPr/>
    </dgm:pt>
    <dgm:pt modelId="{0B975F48-E8ED-412D-9BC8-628B2930BC72}" type="pres">
      <dgm:prSet presAssocID="{4E66F073-0ED5-401F-AAC8-35BDB78573E3}" presName="compNode" presStyleCnt="0"/>
      <dgm:spPr/>
    </dgm:pt>
    <dgm:pt modelId="{75AC6C9E-A27E-4BDC-B599-3700604767EE}" type="pres">
      <dgm:prSet presAssocID="{4E66F073-0ED5-401F-AAC8-35BDB78573E3}" presName="bgRect" presStyleLbl="bgShp" presStyleIdx="2" presStyleCnt="3"/>
      <dgm:spPr/>
    </dgm:pt>
    <dgm:pt modelId="{30C44802-36CD-4292-B3DC-BE44948E9988}" type="pres">
      <dgm:prSet presAssocID="{4E66F073-0ED5-401F-AAC8-35BDB78573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05F9D17B-B66A-49FE-A95D-DF18F4B00B5C}" type="pres">
      <dgm:prSet presAssocID="{4E66F073-0ED5-401F-AAC8-35BDB78573E3}" presName="spaceRect" presStyleCnt="0"/>
      <dgm:spPr/>
    </dgm:pt>
    <dgm:pt modelId="{85B062B4-3B2C-49BF-8195-C27A0A13F671}" type="pres">
      <dgm:prSet presAssocID="{4E66F073-0ED5-401F-AAC8-35BDB78573E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BFB222E-8DFA-418E-8EFA-E698616A6F9D}" srcId="{A7ED48C5-79F5-4F66-B3F8-E2A4290DC932}" destId="{4E66F073-0ED5-401F-AAC8-35BDB78573E3}" srcOrd="2" destOrd="0" parTransId="{367AA7E3-CCC3-4939-BB25-570E0ACADC13}" sibTransId="{9C23BB44-E03B-4E1E-A7A6-27DB5D8DFC5A}"/>
    <dgm:cxn modelId="{47333333-5F37-40E0-8546-C4A0A117E162}" type="presOf" srcId="{1F685306-FB2B-44C4-B833-EF791B2EA425}" destId="{181F6B16-0E99-423C-869F-D6A3A56FDBDB}" srcOrd="0" destOrd="0" presId="urn:microsoft.com/office/officeart/2018/2/layout/IconVerticalSolidList"/>
    <dgm:cxn modelId="{5951BB3B-0DA9-4850-9482-A69B8DF276A1}" srcId="{A7ED48C5-79F5-4F66-B3F8-E2A4290DC932}" destId="{1F685306-FB2B-44C4-B833-EF791B2EA425}" srcOrd="1" destOrd="0" parTransId="{D4DB3E5B-F9BB-4154-B28A-BD6A69238F7E}" sibTransId="{6657832B-9622-4A8B-8EC9-10F636032C79}"/>
    <dgm:cxn modelId="{316A357B-54C2-4C3E-BE6F-E8F5E4E66C50}" type="presOf" srcId="{A7ED48C5-79F5-4F66-B3F8-E2A4290DC932}" destId="{45B9A7D9-165B-400E-B902-5B04E406DE2C}" srcOrd="0" destOrd="0" presId="urn:microsoft.com/office/officeart/2018/2/layout/IconVerticalSolidList"/>
    <dgm:cxn modelId="{716748C7-9A2A-451B-860A-8F6DEEE5E529}" srcId="{A7ED48C5-79F5-4F66-B3F8-E2A4290DC932}" destId="{8B43CF3B-2845-4B76-ADFF-4A4092289A20}" srcOrd="0" destOrd="0" parTransId="{41727D7D-CADD-4CDD-8213-DA480CD19098}" sibTransId="{D8473F32-05DF-474B-96B8-6100DB36DD17}"/>
    <dgm:cxn modelId="{755456DB-B89E-4787-896D-2D4251AEF7FC}" type="presOf" srcId="{4E66F073-0ED5-401F-AAC8-35BDB78573E3}" destId="{85B062B4-3B2C-49BF-8195-C27A0A13F671}" srcOrd="0" destOrd="0" presId="urn:microsoft.com/office/officeart/2018/2/layout/IconVerticalSolidList"/>
    <dgm:cxn modelId="{8FEF4FF3-0775-44D2-AD4C-178E60932772}" type="presOf" srcId="{8B43CF3B-2845-4B76-ADFF-4A4092289A20}" destId="{4A219B62-37AC-4392-85B9-BED2EAB8ECBB}" srcOrd="0" destOrd="0" presId="urn:microsoft.com/office/officeart/2018/2/layout/IconVerticalSolidList"/>
    <dgm:cxn modelId="{9726FEB1-7F1D-477B-B653-BBCAAB8F5758}" type="presParOf" srcId="{45B9A7D9-165B-400E-B902-5B04E406DE2C}" destId="{098853DB-0F3C-47D7-BE81-ED5797391CA1}" srcOrd="0" destOrd="0" presId="urn:microsoft.com/office/officeart/2018/2/layout/IconVerticalSolidList"/>
    <dgm:cxn modelId="{15DBC6B6-37A4-4EED-BA53-5C508FAA94F5}" type="presParOf" srcId="{098853DB-0F3C-47D7-BE81-ED5797391CA1}" destId="{10C5FD18-46C4-428F-A9B1-84BA0C45AC2A}" srcOrd="0" destOrd="0" presId="urn:microsoft.com/office/officeart/2018/2/layout/IconVerticalSolidList"/>
    <dgm:cxn modelId="{37B51F31-7FDB-4685-94FB-FDA0BFA5D27D}" type="presParOf" srcId="{098853DB-0F3C-47D7-BE81-ED5797391CA1}" destId="{5A5CE7CD-3CE4-4768-8CB3-1ADAD21DD1BF}" srcOrd="1" destOrd="0" presId="urn:microsoft.com/office/officeart/2018/2/layout/IconVerticalSolidList"/>
    <dgm:cxn modelId="{F3D542B3-7B94-4F44-8BE1-6AF67F1D3E5F}" type="presParOf" srcId="{098853DB-0F3C-47D7-BE81-ED5797391CA1}" destId="{146DA1C7-3C7D-416B-A55D-E6F0D385351F}" srcOrd="2" destOrd="0" presId="urn:microsoft.com/office/officeart/2018/2/layout/IconVerticalSolidList"/>
    <dgm:cxn modelId="{505828C7-ED22-4BC7-B323-58A87E509BEA}" type="presParOf" srcId="{098853DB-0F3C-47D7-BE81-ED5797391CA1}" destId="{4A219B62-37AC-4392-85B9-BED2EAB8ECBB}" srcOrd="3" destOrd="0" presId="urn:microsoft.com/office/officeart/2018/2/layout/IconVerticalSolidList"/>
    <dgm:cxn modelId="{5CC6D0FD-3A74-44B5-AA77-BFEEB40DED2B}" type="presParOf" srcId="{45B9A7D9-165B-400E-B902-5B04E406DE2C}" destId="{543EC90F-4388-42B3-B5C5-AC73CDC30A79}" srcOrd="1" destOrd="0" presId="urn:microsoft.com/office/officeart/2018/2/layout/IconVerticalSolidList"/>
    <dgm:cxn modelId="{7915CEF0-F8C8-4230-B569-B1423CA19F7B}" type="presParOf" srcId="{45B9A7D9-165B-400E-B902-5B04E406DE2C}" destId="{68A3BD50-0DD4-4F92-BCE3-BD8EF85D9973}" srcOrd="2" destOrd="0" presId="urn:microsoft.com/office/officeart/2018/2/layout/IconVerticalSolidList"/>
    <dgm:cxn modelId="{0E95CB0D-AB26-4A66-8227-B63C5E6FCBF3}" type="presParOf" srcId="{68A3BD50-0DD4-4F92-BCE3-BD8EF85D9973}" destId="{FDE3CBA4-492A-4234-93CE-CE96584CFF4F}" srcOrd="0" destOrd="0" presId="urn:microsoft.com/office/officeart/2018/2/layout/IconVerticalSolidList"/>
    <dgm:cxn modelId="{F5DC97BC-2412-46AF-8A1E-F266A2CE0072}" type="presParOf" srcId="{68A3BD50-0DD4-4F92-BCE3-BD8EF85D9973}" destId="{888BC03C-FAD6-432A-A1EC-EAD10B8F0A83}" srcOrd="1" destOrd="0" presId="urn:microsoft.com/office/officeart/2018/2/layout/IconVerticalSolidList"/>
    <dgm:cxn modelId="{4A7EF9FD-5AB4-41C9-8315-423BA02B168A}" type="presParOf" srcId="{68A3BD50-0DD4-4F92-BCE3-BD8EF85D9973}" destId="{3725DC25-FD08-445D-B1CF-27A62E7B0AC4}" srcOrd="2" destOrd="0" presId="urn:microsoft.com/office/officeart/2018/2/layout/IconVerticalSolidList"/>
    <dgm:cxn modelId="{A5885251-700A-4EC2-B921-FDFCDFC61FB0}" type="presParOf" srcId="{68A3BD50-0DD4-4F92-BCE3-BD8EF85D9973}" destId="{181F6B16-0E99-423C-869F-D6A3A56FDBDB}" srcOrd="3" destOrd="0" presId="urn:microsoft.com/office/officeart/2018/2/layout/IconVerticalSolidList"/>
    <dgm:cxn modelId="{EFB943A6-D1D8-4911-8A80-8CE37328ED3D}" type="presParOf" srcId="{45B9A7D9-165B-400E-B902-5B04E406DE2C}" destId="{8E0E466E-6E07-4610-A1B6-17C990838137}" srcOrd="3" destOrd="0" presId="urn:microsoft.com/office/officeart/2018/2/layout/IconVerticalSolidList"/>
    <dgm:cxn modelId="{3157C486-BF86-4078-9ECD-34573B866DE5}" type="presParOf" srcId="{45B9A7D9-165B-400E-B902-5B04E406DE2C}" destId="{0B975F48-E8ED-412D-9BC8-628B2930BC72}" srcOrd="4" destOrd="0" presId="urn:microsoft.com/office/officeart/2018/2/layout/IconVerticalSolidList"/>
    <dgm:cxn modelId="{936E11A8-1F23-4DD9-B72F-4AC7717C65BD}" type="presParOf" srcId="{0B975F48-E8ED-412D-9BC8-628B2930BC72}" destId="{75AC6C9E-A27E-4BDC-B599-3700604767EE}" srcOrd="0" destOrd="0" presId="urn:microsoft.com/office/officeart/2018/2/layout/IconVerticalSolidList"/>
    <dgm:cxn modelId="{8B6C5822-CA8A-4D62-A127-7CC222FE8BD6}" type="presParOf" srcId="{0B975F48-E8ED-412D-9BC8-628B2930BC72}" destId="{30C44802-36CD-4292-B3DC-BE44948E9988}" srcOrd="1" destOrd="0" presId="urn:microsoft.com/office/officeart/2018/2/layout/IconVerticalSolidList"/>
    <dgm:cxn modelId="{B451374F-B716-4F41-AE46-38B1575B2E4A}" type="presParOf" srcId="{0B975F48-E8ED-412D-9BC8-628B2930BC72}" destId="{05F9D17B-B66A-49FE-A95D-DF18F4B00B5C}" srcOrd="2" destOrd="0" presId="urn:microsoft.com/office/officeart/2018/2/layout/IconVerticalSolidList"/>
    <dgm:cxn modelId="{43BFE1FD-2B3A-4B23-957C-A6FCA16B2456}" type="presParOf" srcId="{0B975F48-E8ED-412D-9BC8-628B2930BC72}" destId="{85B062B4-3B2C-49BF-8195-C27A0A13F6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8B93AA2-3D11-4CA3-B12A-B6AC1429A84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EDE39A-7B70-478F-A074-8F4C58ACB3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Writing for the web tips</a:t>
          </a:r>
          <a:endParaRPr lang="en-US" dirty="0"/>
        </a:p>
      </dgm:t>
    </dgm:pt>
    <dgm:pt modelId="{8223B9D2-3E6B-4327-ADB2-147B58946DD4}" type="parTrans" cxnId="{ED1FCE5A-D779-4E2D-B270-A1CCFAE5C621}">
      <dgm:prSet/>
      <dgm:spPr/>
      <dgm:t>
        <a:bodyPr/>
        <a:lstStyle/>
        <a:p>
          <a:endParaRPr lang="en-US"/>
        </a:p>
      </dgm:t>
    </dgm:pt>
    <dgm:pt modelId="{96F8B1BF-D12E-433D-B74D-E5041834894E}" type="sibTrans" cxnId="{ED1FCE5A-D779-4E2D-B270-A1CCFAE5C621}">
      <dgm:prSet/>
      <dgm:spPr/>
      <dgm:t>
        <a:bodyPr/>
        <a:lstStyle/>
        <a:p>
          <a:endParaRPr lang="en-US"/>
        </a:p>
      </dgm:t>
    </dgm:pt>
    <dgm:pt modelId="{2F804635-9B6C-461E-9E2F-0D93484CFC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2"/>
            </a:rPr>
            <a:t>AgriLife brand guidelines</a:t>
          </a:r>
          <a:endParaRPr lang="en-US" dirty="0"/>
        </a:p>
      </dgm:t>
    </dgm:pt>
    <dgm:pt modelId="{EBAC56B6-0AE9-4031-ADA5-BF3169BF1710}" type="parTrans" cxnId="{1BD00F24-D3DC-43B8-A798-BCBCC52A3630}">
      <dgm:prSet/>
      <dgm:spPr/>
      <dgm:t>
        <a:bodyPr/>
        <a:lstStyle/>
        <a:p>
          <a:endParaRPr lang="en-US"/>
        </a:p>
      </dgm:t>
    </dgm:pt>
    <dgm:pt modelId="{E9847EEC-8847-4906-A83B-F44542D09D75}" type="sibTrans" cxnId="{1BD00F24-D3DC-43B8-A798-BCBCC52A3630}">
      <dgm:prSet/>
      <dgm:spPr/>
      <dgm:t>
        <a:bodyPr/>
        <a:lstStyle/>
        <a:p>
          <a:endParaRPr lang="en-US"/>
        </a:p>
      </dgm:t>
    </dgm:pt>
    <dgm:pt modelId="{61617815-5647-4E7A-9066-351D2A6785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3"/>
            </a:rPr>
            <a:t>25 ways to shorten your sentences</a:t>
          </a:r>
          <a:endParaRPr lang="en-US" dirty="0"/>
        </a:p>
      </dgm:t>
    </dgm:pt>
    <dgm:pt modelId="{BA46D930-1C8D-4213-A56C-1A3EDCD40A71}" type="parTrans" cxnId="{07375689-CD06-4DDE-A608-E0CD30CBE8D2}">
      <dgm:prSet/>
      <dgm:spPr/>
      <dgm:t>
        <a:bodyPr/>
        <a:lstStyle/>
        <a:p>
          <a:endParaRPr lang="en-US"/>
        </a:p>
      </dgm:t>
    </dgm:pt>
    <dgm:pt modelId="{BA8317F5-7401-4305-8E2E-F88DBF383231}" type="sibTrans" cxnId="{07375689-CD06-4DDE-A608-E0CD30CBE8D2}">
      <dgm:prSet/>
      <dgm:spPr/>
      <dgm:t>
        <a:bodyPr/>
        <a:lstStyle/>
        <a:p>
          <a:endParaRPr lang="en-US"/>
        </a:p>
      </dgm:t>
    </dgm:pt>
    <dgm:pt modelId="{2D0BAD18-8507-49A6-9772-CA52F8D5A1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4"/>
            </a:rPr>
            <a:t>How to use GatherContent</a:t>
          </a:r>
          <a:endParaRPr lang="en-US" dirty="0"/>
        </a:p>
      </dgm:t>
    </dgm:pt>
    <dgm:pt modelId="{71E238DB-3481-49A0-A9AB-7628C37288D4}" type="parTrans" cxnId="{8364B077-6FCA-4857-BBCC-DDEB57650907}">
      <dgm:prSet/>
      <dgm:spPr/>
      <dgm:t>
        <a:bodyPr/>
        <a:lstStyle/>
        <a:p>
          <a:endParaRPr lang="en-US"/>
        </a:p>
      </dgm:t>
    </dgm:pt>
    <dgm:pt modelId="{5F2597AD-1F25-49B7-9A14-46BF1F782231}" type="sibTrans" cxnId="{8364B077-6FCA-4857-BBCC-DDEB57650907}">
      <dgm:prSet/>
      <dgm:spPr/>
      <dgm:t>
        <a:bodyPr/>
        <a:lstStyle/>
        <a:p>
          <a:endParaRPr lang="en-US"/>
        </a:p>
      </dgm:t>
    </dgm:pt>
    <dgm:pt modelId="{573AA3A5-24D8-4D93-8B5A-B9B2932898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5"/>
            </a:rPr>
            <a:t>Erin.Simoni@agnet.tamu.edu</a:t>
          </a:r>
          <a:r>
            <a:rPr lang="en-US" dirty="0"/>
            <a:t> or 979-845-2872</a:t>
          </a:r>
        </a:p>
      </dgm:t>
    </dgm:pt>
    <dgm:pt modelId="{31D77E89-18D7-46D5-A28F-DD3C56ED7B6A}" type="parTrans" cxnId="{B31CBDA7-D31D-4966-9BC3-D458499B709B}">
      <dgm:prSet/>
      <dgm:spPr/>
      <dgm:t>
        <a:bodyPr/>
        <a:lstStyle/>
        <a:p>
          <a:endParaRPr lang="en-US"/>
        </a:p>
      </dgm:t>
    </dgm:pt>
    <dgm:pt modelId="{488D3F46-A199-4F5F-BBA8-590DDDEC83E1}" type="sibTrans" cxnId="{B31CBDA7-D31D-4966-9BC3-D458499B709B}">
      <dgm:prSet/>
      <dgm:spPr/>
      <dgm:t>
        <a:bodyPr/>
        <a:lstStyle/>
        <a:p>
          <a:endParaRPr lang="en-US"/>
        </a:p>
      </dgm:t>
    </dgm:pt>
    <dgm:pt modelId="{3B11A130-8983-4304-A341-EDA6391CD84B}" type="pres">
      <dgm:prSet presAssocID="{98B93AA2-3D11-4CA3-B12A-B6AC1429A846}" presName="root" presStyleCnt="0">
        <dgm:presLayoutVars>
          <dgm:dir/>
          <dgm:resizeHandles val="exact"/>
        </dgm:presLayoutVars>
      </dgm:prSet>
      <dgm:spPr/>
    </dgm:pt>
    <dgm:pt modelId="{C1433BC0-5B22-43FB-AEF5-533720D50F1B}" type="pres">
      <dgm:prSet presAssocID="{78EDE39A-7B70-478F-A074-8F4C58ACB32D}" presName="compNode" presStyleCnt="0"/>
      <dgm:spPr/>
    </dgm:pt>
    <dgm:pt modelId="{C8CBFC3E-F7C3-4DF7-AD99-78110665A3D6}" type="pres">
      <dgm:prSet presAssocID="{78EDE39A-7B70-478F-A074-8F4C58ACB32D}" presName="bgRect" presStyleLbl="bgShp" presStyleIdx="0" presStyleCnt="5"/>
      <dgm:spPr/>
    </dgm:pt>
    <dgm:pt modelId="{00DCEE75-E85E-4AFA-AB22-36B01B5A2C9D}" type="pres">
      <dgm:prSet presAssocID="{78EDE39A-7B70-478F-A074-8F4C58ACB32D}" presName="iconRect" presStyleLbl="node1" presStyleIdx="0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BFFF4830-E344-43EA-886E-F23085FA6214}" type="pres">
      <dgm:prSet presAssocID="{78EDE39A-7B70-478F-A074-8F4C58ACB32D}" presName="spaceRect" presStyleCnt="0"/>
      <dgm:spPr/>
    </dgm:pt>
    <dgm:pt modelId="{465D32AB-E6D8-4E31-A529-5F006C0F6074}" type="pres">
      <dgm:prSet presAssocID="{78EDE39A-7B70-478F-A074-8F4C58ACB32D}" presName="parTx" presStyleLbl="revTx" presStyleIdx="0" presStyleCnt="5">
        <dgm:presLayoutVars>
          <dgm:chMax val="0"/>
          <dgm:chPref val="0"/>
        </dgm:presLayoutVars>
      </dgm:prSet>
      <dgm:spPr/>
    </dgm:pt>
    <dgm:pt modelId="{8DE7CDCC-95B1-40EC-BE99-BD4FA6214FA5}" type="pres">
      <dgm:prSet presAssocID="{96F8B1BF-D12E-433D-B74D-E5041834894E}" presName="sibTrans" presStyleCnt="0"/>
      <dgm:spPr/>
    </dgm:pt>
    <dgm:pt modelId="{7F2C2929-7D94-4A35-BE1B-B91757DE8DE9}" type="pres">
      <dgm:prSet presAssocID="{2F804635-9B6C-461E-9E2F-0D93484CFC5C}" presName="compNode" presStyleCnt="0"/>
      <dgm:spPr/>
    </dgm:pt>
    <dgm:pt modelId="{F68EA7AB-93B5-45E2-A28D-091929034DA1}" type="pres">
      <dgm:prSet presAssocID="{2F804635-9B6C-461E-9E2F-0D93484CFC5C}" presName="bgRect" presStyleLbl="bgShp" presStyleIdx="1" presStyleCnt="5"/>
      <dgm:spPr/>
    </dgm:pt>
    <dgm:pt modelId="{586031EA-9D1D-43F1-8CE6-98DB9AFA295E}" type="pres">
      <dgm:prSet presAssocID="{2F804635-9B6C-461E-9E2F-0D93484CFC5C}" presName="iconRect" presStyleLbl="node1" presStyleIdx="1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D42F521C-99F2-4752-BB69-2D94D1A09CA1}" type="pres">
      <dgm:prSet presAssocID="{2F804635-9B6C-461E-9E2F-0D93484CFC5C}" presName="spaceRect" presStyleCnt="0"/>
      <dgm:spPr/>
    </dgm:pt>
    <dgm:pt modelId="{FF8C6938-CCD5-428D-8E2F-E205F6A23EB0}" type="pres">
      <dgm:prSet presAssocID="{2F804635-9B6C-461E-9E2F-0D93484CFC5C}" presName="parTx" presStyleLbl="revTx" presStyleIdx="1" presStyleCnt="5">
        <dgm:presLayoutVars>
          <dgm:chMax val="0"/>
          <dgm:chPref val="0"/>
        </dgm:presLayoutVars>
      </dgm:prSet>
      <dgm:spPr/>
    </dgm:pt>
    <dgm:pt modelId="{F0E8BDBF-415D-4F37-9FFD-4FF5FBA135C9}" type="pres">
      <dgm:prSet presAssocID="{E9847EEC-8847-4906-A83B-F44542D09D75}" presName="sibTrans" presStyleCnt="0"/>
      <dgm:spPr/>
    </dgm:pt>
    <dgm:pt modelId="{140045F0-CEC0-4E43-9AED-CE257A324BCA}" type="pres">
      <dgm:prSet presAssocID="{61617815-5647-4E7A-9066-351D2A678578}" presName="compNode" presStyleCnt="0"/>
      <dgm:spPr/>
    </dgm:pt>
    <dgm:pt modelId="{070E1DC5-0E72-44BA-904D-6F1BC3AB38A3}" type="pres">
      <dgm:prSet presAssocID="{61617815-5647-4E7A-9066-351D2A678578}" presName="bgRect" presStyleLbl="bgShp" presStyleIdx="2" presStyleCnt="5"/>
      <dgm:spPr/>
    </dgm:pt>
    <dgm:pt modelId="{D7BA5EDA-DEBB-4FF8-AA20-B4A063569A3B}" type="pres">
      <dgm:prSet presAssocID="{61617815-5647-4E7A-9066-351D2A678578}" presName="iconRect" presStyleLbl="node1" presStyleIdx="2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AFAA951-0171-4D18-BE04-B3E11E37C2DD}" type="pres">
      <dgm:prSet presAssocID="{61617815-5647-4E7A-9066-351D2A678578}" presName="spaceRect" presStyleCnt="0"/>
      <dgm:spPr/>
    </dgm:pt>
    <dgm:pt modelId="{74DE5A03-9352-4DD7-9474-1E9EA9C4091A}" type="pres">
      <dgm:prSet presAssocID="{61617815-5647-4E7A-9066-351D2A678578}" presName="parTx" presStyleLbl="revTx" presStyleIdx="2" presStyleCnt="5">
        <dgm:presLayoutVars>
          <dgm:chMax val="0"/>
          <dgm:chPref val="0"/>
        </dgm:presLayoutVars>
      </dgm:prSet>
      <dgm:spPr/>
    </dgm:pt>
    <dgm:pt modelId="{9C4A83B1-214F-4589-BAA9-BEDA66F68E92}" type="pres">
      <dgm:prSet presAssocID="{BA8317F5-7401-4305-8E2E-F88DBF383231}" presName="sibTrans" presStyleCnt="0"/>
      <dgm:spPr/>
    </dgm:pt>
    <dgm:pt modelId="{E29EE9AE-FFB1-420F-A3EB-3649583B9759}" type="pres">
      <dgm:prSet presAssocID="{2D0BAD18-8507-49A6-9772-CA52F8D5A161}" presName="compNode" presStyleCnt="0"/>
      <dgm:spPr/>
    </dgm:pt>
    <dgm:pt modelId="{1938BC14-B614-4E0C-9E7A-94809B7D178F}" type="pres">
      <dgm:prSet presAssocID="{2D0BAD18-8507-49A6-9772-CA52F8D5A161}" presName="bgRect" presStyleLbl="bgShp" presStyleIdx="3" presStyleCnt="5"/>
      <dgm:spPr/>
    </dgm:pt>
    <dgm:pt modelId="{4DF00A55-9445-4498-9F84-9D0C4360D049}" type="pres">
      <dgm:prSet presAssocID="{2D0BAD18-8507-49A6-9772-CA52F8D5A161}" presName="iconRect" presStyleLbl="node1" presStyleIdx="3" presStyleCnt="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4BB583A8-653F-4B53-8BFA-E7C0B47A95B3}" type="pres">
      <dgm:prSet presAssocID="{2D0BAD18-8507-49A6-9772-CA52F8D5A161}" presName="spaceRect" presStyleCnt="0"/>
      <dgm:spPr/>
    </dgm:pt>
    <dgm:pt modelId="{D2A745C7-6F50-412C-9BBA-E6FC473154E6}" type="pres">
      <dgm:prSet presAssocID="{2D0BAD18-8507-49A6-9772-CA52F8D5A161}" presName="parTx" presStyleLbl="revTx" presStyleIdx="3" presStyleCnt="5">
        <dgm:presLayoutVars>
          <dgm:chMax val="0"/>
          <dgm:chPref val="0"/>
        </dgm:presLayoutVars>
      </dgm:prSet>
      <dgm:spPr/>
    </dgm:pt>
    <dgm:pt modelId="{8A85EA90-2F23-49EB-B6F7-10DED270D836}" type="pres">
      <dgm:prSet presAssocID="{5F2597AD-1F25-49B7-9A14-46BF1F782231}" presName="sibTrans" presStyleCnt="0"/>
      <dgm:spPr/>
    </dgm:pt>
    <dgm:pt modelId="{9B97CCBA-53AF-4741-9A77-EA51D0256A88}" type="pres">
      <dgm:prSet presAssocID="{573AA3A5-24D8-4D93-8B5A-B9B2932898F3}" presName="compNode" presStyleCnt="0"/>
      <dgm:spPr/>
    </dgm:pt>
    <dgm:pt modelId="{9DC8B0C7-95CB-413F-BBF7-B4F0F9E4F7A1}" type="pres">
      <dgm:prSet presAssocID="{573AA3A5-24D8-4D93-8B5A-B9B2932898F3}" presName="bgRect" presStyleLbl="bgShp" presStyleIdx="4" presStyleCnt="5"/>
      <dgm:spPr/>
    </dgm:pt>
    <dgm:pt modelId="{342681C2-762C-4079-B4EE-FD0E25ADB3CE}" type="pres">
      <dgm:prSet presAssocID="{573AA3A5-24D8-4D93-8B5A-B9B2932898F3}" presName="iconRect" presStyleLbl="node1" presStyleIdx="4" presStyleCnt="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E43E6FAF-DDE2-4C4F-B17F-0491054FAE54}" type="pres">
      <dgm:prSet presAssocID="{573AA3A5-24D8-4D93-8B5A-B9B2932898F3}" presName="spaceRect" presStyleCnt="0"/>
      <dgm:spPr/>
    </dgm:pt>
    <dgm:pt modelId="{64276C86-09C5-4608-85B2-7C9B38B5EB69}" type="pres">
      <dgm:prSet presAssocID="{573AA3A5-24D8-4D93-8B5A-B9B2932898F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CF5F111-E1AA-1C41-B011-B05A96CB45A6}" type="presOf" srcId="{2F804635-9B6C-461E-9E2F-0D93484CFC5C}" destId="{FF8C6938-CCD5-428D-8E2F-E205F6A23EB0}" srcOrd="0" destOrd="0" presId="urn:microsoft.com/office/officeart/2018/2/layout/IconVerticalSolidList"/>
    <dgm:cxn modelId="{11C88B16-D9C6-7A41-8FAB-8F3B6F57267B}" type="presOf" srcId="{78EDE39A-7B70-478F-A074-8F4C58ACB32D}" destId="{465D32AB-E6D8-4E31-A529-5F006C0F6074}" srcOrd="0" destOrd="0" presId="urn:microsoft.com/office/officeart/2018/2/layout/IconVerticalSolidList"/>
    <dgm:cxn modelId="{1BD00F24-D3DC-43B8-A798-BCBCC52A3630}" srcId="{98B93AA2-3D11-4CA3-B12A-B6AC1429A846}" destId="{2F804635-9B6C-461E-9E2F-0D93484CFC5C}" srcOrd="1" destOrd="0" parTransId="{EBAC56B6-0AE9-4031-ADA5-BF3169BF1710}" sibTransId="{E9847EEC-8847-4906-A83B-F44542D09D75}"/>
    <dgm:cxn modelId="{4FBCE130-DD68-8342-993B-A571FE7646C2}" type="presOf" srcId="{2D0BAD18-8507-49A6-9772-CA52F8D5A161}" destId="{D2A745C7-6F50-412C-9BBA-E6FC473154E6}" srcOrd="0" destOrd="0" presId="urn:microsoft.com/office/officeart/2018/2/layout/IconVerticalSolidList"/>
    <dgm:cxn modelId="{2DD0914E-5692-3E49-B46D-30C8802E1005}" type="presOf" srcId="{61617815-5647-4E7A-9066-351D2A678578}" destId="{74DE5A03-9352-4DD7-9474-1E9EA9C4091A}" srcOrd="0" destOrd="0" presId="urn:microsoft.com/office/officeart/2018/2/layout/IconVerticalSolidList"/>
    <dgm:cxn modelId="{ED1FCE5A-D779-4E2D-B270-A1CCFAE5C621}" srcId="{98B93AA2-3D11-4CA3-B12A-B6AC1429A846}" destId="{78EDE39A-7B70-478F-A074-8F4C58ACB32D}" srcOrd="0" destOrd="0" parTransId="{8223B9D2-3E6B-4327-ADB2-147B58946DD4}" sibTransId="{96F8B1BF-D12E-433D-B74D-E5041834894E}"/>
    <dgm:cxn modelId="{8364B077-6FCA-4857-BBCC-DDEB57650907}" srcId="{98B93AA2-3D11-4CA3-B12A-B6AC1429A846}" destId="{2D0BAD18-8507-49A6-9772-CA52F8D5A161}" srcOrd="3" destOrd="0" parTransId="{71E238DB-3481-49A0-A9AB-7628C37288D4}" sibTransId="{5F2597AD-1F25-49B7-9A14-46BF1F782231}"/>
    <dgm:cxn modelId="{07375689-CD06-4DDE-A608-E0CD30CBE8D2}" srcId="{98B93AA2-3D11-4CA3-B12A-B6AC1429A846}" destId="{61617815-5647-4E7A-9066-351D2A678578}" srcOrd="2" destOrd="0" parTransId="{BA46D930-1C8D-4213-A56C-1A3EDCD40A71}" sibTransId="{BA8317F5-7401-4305-8E2E-F88DBF383231}"/>
    <dgm:cxn modelId="{C221FB93-6BE4-544C-8320-91285EC8E27B}" type="presOf" srcId="{573AA3A5-24D8-4D93-8B5A-B9B2932898F3}" destId="{64276C86-09C5-4608-85B2-7C9B38B5EB69}" srcOrd="0" destOrd="0" presId="urn:microsoft.com/office/officeart/2018/2/layout/IconVerticalSolidList"/>
    <dgm:cxn modelId="{B31CBDA7-D31D-4966-9BC3-D458499B709B}" srcId="{98B93AA2-3D11-4CA3-B12A-B6AC1429A846}" destId="{573AA3A5-24D8-4D93-8B5A-B9B2932898F3}" srcOrd="4" destOrd="0" parTransId="{31D77E89-18D7-46D5-A28F-DD3C56ED7B6A}" sibTransId="{488D3F46-A199-4F5F-BBA8-590DDDEC83E1}"/>
    <dgm:cxn modelId="{64E1B7D6-6AA0-234A-BD65-017F83A151DF}" type="presOf" srcId="{98B93AA2-3D11-4CA3-B12A-B6AC1429A846}" destId="{3B11A130-8983-4304-A341-EDA6391CD84B}" srcOrd="0" destOrd="0" presId="urn:microsoft.com/office/officeart/2018/2/layout/IconVerticalSolidList"/>
    <dgm:cxn modelId="{1363209D-FC35-5943-874B-336B87B7128F}" type="presParOf" srcId="{3B11A130-8983-4304-A341-EDA6391CD84B}" destId="{C1433BC0-5B22-43FB-AEF5-533720D50F1B}" srcOrd="0" destOrd="0" presId="urn:microsoft.com/office/officeart/2018/2/layout/IconVerticalSolidList"/>
    <dgm:cxn modelId="{18A8FBD4-39D4-1940-AC68-1510C4AE7CEB}" type="presParOf" srcId="{C1433BC0-5B22-43FB-AEF5-533720D50F1B}" destId="{C8CBFC3E-F7C3-4DF7-AD99-78110665A3D6}" srcOrd="0" destOrd="0" presId="urn:microsoft.com/office/officeart/2018/2/layout/IconVerticalSolidList"/>
    <dgm:cxn modelId="{CAAF9D4D-7CBF-3846-ADAF-862AA67F82D6}" type="presParOf" srcId="{C1433BC0-5B22-43FB-AEF5-533720D50F1B}" destId="{00DCEE75-E85E-4AFA-AB22-36B01B5A2C9D}" srcOrd="1" destOrd="0" presId="urn:microsoft.com/office/officeart/2018/2/layout/IconVerticalSolidList"/>
    <dgm:cxn modelId="{2760B86B-7606-FF40-A667-4229AF3D26D2}" type="presParOf" srcId="{C1433BC0-5B22-43FB-AEF5-533720D50F1B}" destId="{BFFF4830-E344-43EA-886E-F23085FA6214}" srcOrd="2" destOrd="0" presId="urn:microsoft.com/office/officeart/2018/2/layout/IconVerticalSolidList"/>
    <dgm:cxn modelId="{E829B2F6-4E4E-D54F-8144-3ECF1D45A321}" type="presParOf" srcId="{C1433BC0-5B22-43FB-AEF5-533720D50F1B}" destId="{465D32AB-E6D8-4E31-A529-5F006C0F6074}" srcOrd="3" destOrd="0" presId="urn:microsoft.com/office/officeart/2018/2/layout/IconVerticalSolidList"/>
    <dgm:cxn modelId="{FFA71113-BF09-F845-82D2-ABC3AB6BB99D}" type="presParOf" srcId="{3B11A130-8983-4304-A341-EDA6391CD84B}" destId="{8DE7CDCC-95B1-40EC-BE99-BD4FA6214FA5}" srcOrd="1" destOrd="0" presId="urn:microsoft.com/office/officeart/2018/2/layout/IconVerticalSolidList"/>
    <dgm:cxn modelId="{841B3163-4B11-C545-B13C-897CB1CAD28E}" type="presParOf" srcId="{3B11A130-8983-4304-A341-EDA6391CD84B}" destId="{7F2C2929-7D94-4A35-BE1B-B91757DE8DE9}" srcOrd="2" destOrd="0" presId="urn:microsoft.com/office/officeart/2018/2/layout/IconVerticalSolidList"/>
    <dgm:cxn modelId="{FB8DC257-3330-5848-81B3-C83ED3F6EF57}" type="presParOf" srcId="{7F2C2929-7D94-4A35-BE1B-B91757DE8DE9}" destId="{F68EA7AB-93B5-45E2-A28D-091929034DA1}" srcOrd="0" destOrd="0" presId="urn:microsoft.com/office/officeart/2018/2/layout/IconVerticalSolidList"/>
    <dgm:cxn modelId="{42F42341-D35E-3D4F-BFF1-C47D7DFCC434}" type="presParOf" srcId="{7F2C2929-7D94-4A35-BE1B-B91757DE8DE9}" destId="{586031EA-9D1D-43F1-8CE6-98DB9AFA295E}" srcOrd="1" destOrd="0" presId="urn:microsoft.com/office/officeart/2018/2/layout/IconVerticalSolidList"/>
    <dgm:cxn modelId="{F5894B74-9ED9-484D-A184-5D47F560C033}" type="presParOf" srcId="{7F2C2929-7D94-4A35-BE1B-B91757DE8DE9}" destId="{D42F521C-99F2-4752-BB69-2D94D1A09CA1}" srcOrd="2" destOrd="0" presId="urn:microsoft.com/office/officeart/2018/2/layout/IconVerticalSolidList"/>
    <dgm:cxn modelId="{B6F235E4-F8BF-9544-B7B5-988775422718}" type="presParOf" srcId="{7F2C2929-7D94-4A35-BE1B-B91757DE8DE9}" destId="{FF8C6938-CCD5-428D-8E2F-E205F6A23EB0}" srcOrd="3" destOrd="0" presId="urn:microsoft.com/office/officeart/2018/2/layout/IconVerticalSolidList"/>
    <dgm:cxn modelId="{2851BCCF-A360-FE45-A4AD-9E874ACFD0F4}" type="presParOf" srcId="{3B11A130-8983-4304-A341-EDA6391CD84B}" destId="{F0E8BDBF-415D-4F37-9FFD-4FF5FBA135C9}" srcOrd="3" destOrd="0" presId="urn:microsoft.com/office/officeart/2018/2/layout/IconVerticalSolidList"/>
    <dgm:cxn modelId="{D9FA4E26-CABC-C241-AB3E-8537BFBF3119}" type="presParOf" srcId="{3B11A130-8983-4304-A341-EDA6391CD84B}" destId="{140045F0-CEC0-4E43-9AED-CE257A324BCA}" srcOrd="4" destOrd="0" presId="urn:microsoft.com/office/officeart/2018/2/layout/IconVerticalSolidList"/>
    <dgm:cxn modelId="{F060746F-1D51-7542-9FD5-CA9F9B6D54CC}" type="presParOf" srcId="{140045F0-CEC0-4E43-9AED-CE257A324BCA}" destId="{070E1DC5-0E72-44BA-904D-6F1BC3AB38A3}" srcOrd="0" destOrd="0" presId="urn:microsoft.com/office/officeart/2018/2/layout/IconVerticalSolidList"/>
    <dgm:cxn modelId="{D1AFFE0C-2859-4E40-AF80-53D8F0A1824D}" type="presParOf" srcId="{140045F0-CEC0-4E43-9AED-CE257A324BCA}" destId="{D7BA5EDA-DEBB-4FF8-AA20-B4A063569A3B}" srcOrd="1" destOrd="0" presId="urn:microsoft.com/office/officeart/2018/2/layout/IconVerticalSolidList"/>
    <dgm:cxn modelId="{86179BF3-5EC4-DB44-A904-0A629D6D7F76}" type="presParOf" srcId="{140045F0-CEC0-4E43-9AED-CE257A324BCA}" destId="{4AFAA951-0171-4D18-BE04-B3E11E37C2DD}" srcOrd="2" destOrd="0" presId="urn:microsoft.com/office/officeart/2018/2/layout/IconVerticalSolidList"/>
    <dgm:cxn modelId="{3121D802-EEC6-5741-AE21-D52B765A31D2}" type="presParOf" srcId="{140045F0-CEC0-4E43-9AED-CE257A324BCA}" destId="{74DE5A03-9352-4DD7-9474-1E9EA9C4091A}" srcOrd="3" destOrd="0" presId="urn:microsoft.com/office/officeart/2018/2/layout/IconVerticalSolidList"/>
    <dgm:cxn modelId="{B5937D15-0EA5-684C-A11C-E6B635F69114}" type="presParOf" srcId="{3B11A130-8983-4304-A341-EDA6391CD84B}" destId="{9C4A83B1-214F-4589-BAA9-BEDA66F68E92}" srcOrd="5" destOrd="0" presId="urn:microsoft.com/office/officeart/2018/2/layout/IconVerticalSolidList"/>
    <dgm:cxn modelId="{5F465C53-94F1-E741-8D12-D6874507B415}" type="presParOf" srcId="{3B11A130-8983-4304-A341-EDA6391CD84B}" destId="{E29EE9AE-FFB1-420F-A3EB-3649583B9759}" srcOrd="6" destOrd="0" presId="urn:microsoft.com/office/officeart/2018/2/layout/IconVerticalSolidList"/>
    <dgm:cxn modelId="{FB20A939-C508-FB43-A765-6B817EB44789}" type="presParOf" srcId="{E29EE9AE-FFB1-420F-A3EB-3649583B9759}" destId="{1938BC14-B614-4E0C-9E7A-94809B7D178F}" srcOrd="0" destOrd="0" presId="urn:microsoft.com/office/officeart/2018/2/layout/IconVerticalSolidList"/>
    <dgm:cxn modelId="{C941FAC6-7BCC-9749-8178-9C302B617C5D}" type="presParOf" srcId="{E29EE9AE-FFB1-420F-A3EB-3649583B9759}" destId="{4DF00A55-9445-4498-9F84-9D0C4360D049}" srcOrd="1" destOrd="0" presId="urn:microsoft.com/office/officeart/2018/2/layout/IconVerticalSolidList"/>
    <dgm:cxn modelId="{4C07CD3E-B37C-7C4D-8177-54B5C42F4BA0}" type="presParOf" srcId="{E29EE9AE-FFB1-420F-A3EB-3649583B9759}" destId="{4BB583A8-653F-4B53-8BFA-E7C0B47A95B3}" srcOrd="2" destOrd="0" presId="urn:microsoft.com/office/officeart/2018/2/layout/IconVerticalSolidList"/>
    <dgm:cxn modelId="{4CA59E37-AC98-614D-851C-39890A28F3CA}" type="presParOf" srcId="{E29EE9AE-FFB1-420F-A3EB-3649583B9759}" destId="{D2A745C7-6F50-412C-9BBA-E6FC473154E6}" srcOrd="3" destOrd="0" presId="urn:microsoft.com/office/officeart/2018/2/layout/IconVerticalSolidList"/>
    <dgm:cxn modelId="{91465D8B-EBE1-BE4E-BD53-DCDF39522EED}" type="presParOf" srcId="{3B11A130-8983-4304-A341-EDA6391CD84B}" destId="{8A85EA90-2F23-49EB-B6F7-10DED270D836}" srcOrd="7" destOrd="0" presId="urn:microsoft.com/office/officeart/2018/2/layout/IconVerticalSolidList"/>
    <dgm:cxn modelId="{3F2115D6-4346-9C44-A39F-2EFEB8B5400A}" type="presParOf" srcId="{3B11A130-8983-4304-A341-EDA6391CD84B}" destId="{9B97CCBA-53AF-4741-9A77-EA51D0256A88}" srcOrd="8" destOrd="0" presId="urn:microsoft.com/office/officeart/2018/2/layout/IconVerticalSolidList"/>
    <dgm:cxn modelId="{DB241B69-449E-1B42-AE5A-7FABC15D636C}" type="presParOf" srcId="{9B97CCBA-53AF-4741-9A77-EA51D0256A88}" destId="{9DC8B0C7-95CB-413F-BBF7-B4F0F9E4F7A1}" srcOrd="0" destOrd="0" presId="urn:microsoft.com/office/officeart/2018/2/layout/IconVerticalSolidList"/>
    <dgm:cxn modelId="{ABC85C37-5085-7E4E-8627-0FA56D50B7DE}" type="presParOf" srcId="{9B97CCBA-53AF-4741-9A77-EA51D0256A88}" destId="{342681C2-762C-4079-B4EE-FD0E25ADB3CE}" srcOrd="1" destOrd="0" presId="urn:microsoft.com/office/officeart/2018/2/layout/IconVerticalSolidList"/>
    <dgm:cxn modelId="{463BD500-5533-6448-9BC5-AAB16B023158}" type="presParOf" srcId="{9B97CCBA-53AF-4741-9A77-EA51D0256A88}" destId="{E43E6FAF-DDE2-4C4F-B17F-0491054FAE54}" srcOrd="2" destOrd="0" presId="urn:microsoft.com/office/officeart/2018/2/layout/IconVerticalSolidList"/>
    <dgm:cxn modelId="{F80E5ECF-7103-2A48-A127-AC18EB4A49AE}" type="presParOf" srcId="{9B97CCBA-53AF-4741-9A77-EA51D0256A88}" destId="{64276C86-09C5-4608-85B2-7C9B38B5EB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8AD22-4DC0-4076-AAF0-3BB7C1114039}" type="doc">
      <dgm:prSet loTypeId="urn:microsoft.com/office/officeart/2018/5/layout/CenteredIconLabelDescriptionList" loCatId="icon" qsTypeId="urn:microsoft.com/office/officeart/2005/8/quickstyle/simple4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7063CAC3-4CB9-4D82-BCCE-54C953706E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Look</a:t>
          </a:r>
        </a:p>
      </dgm:t>
    </dgm:pt>
    <dgm:pt modelId="{51B97EF1-D79C-4AC3-864A-5A8F1F35E6EB}" type="parTrans" cxnId="{EB6F19FD-0B68-4FEF-A08A-4C4941F951D3}">
      <dgm:prSet/>
      <dgm:spPr/>
      <dgm:t>
        <a:bodyPr/>
        <a:lstStyle/>
        <a:p>
          <a:endParaRPr lang="en-US"/>
        </a:p>
      </dgm:t>
    </dgm:pt>
    <dgm:pt modelId="{7E825B90-DC40-4D11-85A6-930337F9A759}" type="sibTrans" cxnId="{EB6F19FD-0B68-4FEF-A08A-4C4941F951D3}">
      <dgm:prSet/>
      <dgm:spPr/>
      <dgm:t>
        <a:bodyPr/>
        <a:lstStyle/>
        <a:p>
          <a:endParaRPr lang="en-US"/>
        </a:p>
      </dgm:t>
    </dgm:pt>
    <dgm:pt modelId="{F7B147BA-4BA0-42D0-89B0-A9BA0EB725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Look for long paragraphs you can break into two.</a:t>
          </a:r>
        </a:p>
      </dgm:t>
    </dgm:pt>
    <dgm:pt modelId="{87F02EDB-326D-455B-B2EC-18BDD5539C0B}" type="parTrans" cxnId="{47C5AB66-551E-446C-BCC6-9D24922F8133}">
      <dgm:prSet/>
      <dgm:spPr/>
      <dgm:t>
        <a:bodyPr/>
        <a:lstStyle/>
        <a:p>
          <a:endParaRPr lang="en-US"/>
        </a:p>
      </dgm:t>
    </dgm:pt>
    <dgm:pt modelId="{AA2E1F1A-2764-439A-9610-2352A472AD44}" type="sibTrans" cxnId="{47C5AB66-551E-446C-BCC6-9D24922F8133}">
      <dgm:prSet/>
      <dgm:spPr/>
      <dgm:t>
        <a:bodyPr/>
        <a:lstStyle/>
        <a:p>
          <a:endParaRPr lang="en-US"/>
        </a:p>
      </dgm:t>
    </dgm:pt>
    <dgm:pt modelId="{16F7D55E-6B69-4718-8F7A-23971B71D0F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Transition</a:t>
          </a:r>
        </a:p>
      </dgm:t>
    </dgm:pt>
    <dgm:pt modelId="{80EDA0F2-4ED0-4DB2-83CE-091774C1437B}" type="parTrans" cxnId="{D7ACF210-4F01-4E89-BAB7-068E9B73328A}">
      <dgm:prSet/>
      <dgm:spPr/>
      <dgm:t>
        <a:bodyPr/>
        <a:lstStyle/>
        <a:p>
          <a:endParaRPr lang="en-US"/>
        </a:p>
      </dgm:t>
    </dgm:pt>
    <dgm:pt modelId="{BE5495A3-665B-4285-87E1-D61B85A57A5B}" type="sibTrans" cxnId="{D7ACF210-4F01-4E89-BAB7-068E9B73328A}">
      <dgm:prSet/>
      <dgm:spPr/>
      <dgm:t>
        <a:bodyPr/>
        <a:lstStyle/>
        <a:p>
          <a:endParaRPr lang="en-US"/>
        </a:p>
      </dgm:t>
    </dgm:pt>
    <dgm:pt modelId="{BDF84AFE-9962-49E2-A69F-C222F7CD07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transition statements like “as a matter of fact” or “during the period from”</a:t>
          </a:r>
        </a:p>
      </dgm:t>
    </dgm:pt>
    <dgm:pt modelId="{7B58D450-8F24-47E8-8C2C-5F7D25879A94}" type="parTrans" cxnId="{3AD23039-2258-4AD6-86D3-DF2C50221CC8}">
      <dgm:prSet/>
      <dgm:spPr/>
      <dgm:t>
        <a:bodyPr/>
        <a:lstStyle/>
        <a:p>
          <a:endParaRPr lang="en-US"/>
        </a:p>
      </dgm:t>
    </dgm:pt>
    <dgm:pt modelId="{2EA67C34-11DD-49B0-BECC-94FA2F05C633}" type="sibTrans" cxnId="{3AD23039-2258-4AD6-86D3-DF2C50221CC8}">
      <dgm:prSet/>
      <dgm:spPr/>
      <dgm:t>
        <a:bodyPr/>
        <a:lstStyle/>
        <a:p>
          <a:endParaRPr lang="en-US"/>
        </a:p>
      </dgm:t>
    </dgm:pt>
    <dgm:pt modelId="{77C78995-17F1-4F78-B66A-D84398AB20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Shorten</a:t>
          </a:r>
        </a:p>
      </dgm:t>
    </dgm:pt>
    <dgm:pt modelId="{6CCFBDE1-F4D0-46BC-BF2E-601636B1282F}" type="parTrans" cxnId="{0BB933EA-965F-4376-9A63-73F36A0584E0}">
      <dgm:prSet/>
      <dgm:spPr/>
      <dgm:t>
        <a:bodyPr/>
        <a:lstStyle/>
        <a:p>
          <a:endParaRPr lang="en-US"/>
        </a:p>
      </dgm:t>
    </dgm:pt>
    <dgm:pt modelId="{4AB7ED9F-4B82-4DB6-BF29-7598EE1D7EA0}" type="sibTrans" cxnId="{0BB933EA-965F-4376-9A63-73F36A0584E0}">
      <dgm:prSet/>
      <dgm:spPr/>
      <dgm:t>
        <a:bodyPr/>
        <a:lstStyle/>
        <a:p>
          <a:endParaRPr lang="en-US"/>
        </a:p>
      </dgm:t>
    </dgm:pt>
    <dgm:pt modelId="{16F28FC7-74A2-4A92-A7CF-D6E17FC5D0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Shorten sentences by eliminating:</a:t>
          </a:r>
        </a:p>
      </dgm:t>
    </dgm:pt>
    <dgm:pt modelId="{43239F0C-4666-4446-95A5-82B1EBF77B87}" type="parTrans" cxnId="{32EB42A2-E831-49CC-83AD-EBC40AD5D259}">
      <dgm:prSet/>
      <dgm:spPr/>
      <dgm:t>
        <a:bodyPr/>
        <a:lstStyle/>
        <a:p>
          <a:endParaRPr lang="en-US"/>
        </a:p>
      </dgm:t>
    </dgm:pt>
    <dgm:pt modelId="{1BD4EB1A-53C8-475D-AAB9-3928DB495319}" type="sibTrans" cxnId="{32EB42A2-E831-49CC-83AD-EBC40AD5D259}">
      <dgm:prSet/>
      <dgm:spPr/>
      <dgm:t>
        <a:bodyPr/>
        <a:lstStyle/>
        <a:p>
          <a:endParaRPr lang="en-US"/>
        </a:p>
      </dgm:t>
    </dgm:pt>
    <dgm:pt modelId="{C7AFBB79-EA72-4147-83FC-1AA060001BF3}">
      <dgm:prSet/>
      <dgm:spPr/>
      <dgm:t>
        <a:bodyPr/>
        <a:lstStyle/>
        <a:p>
          <a:r>
            <a:rPr lang="en-US"/>
            <a:t>Unnecessary words</a:t>
          </a:r>
        </a:p>
      </dgm:t>
    </dgm:pt>
    <dgm:pt modelId="{C1C8E271-7F8F-4445-99EA-230A29533912}" type="parTrans" cxnId="{4A77F718-AA1B-432A-9648-B2F230E6AB1C}">
      <dgm:prSet/>
      <dgm:spPr/>
      <dgm:t>
        <a:bodyPr/>
        <a:lstStyle/>
        <a:p>
          <a:endParaRPr lang="en-US"/>
        </a:p>
      </dgm:t>
    </dgm:pt>
    <dgm:pt modelId="{A099F806-0E32-426F-A3B3-1064CD2BACA8}" type="sibTrans" cxnId="{4A77F718-AA1B-432A-9648-B2F230E6AB1C}">
      <dgm:prSet/>
      <dgm:spPr/>
      <dgm:t>
        <a:bodyPr/>
        <a:lstStyle/>
        <a:p>
          <a:endParaRPr lang="en-US"/>
        </a:p>
      </dgm:t>
    </dgm:pt>
    <dgm:pt modelId="{A0CD2D17-AEEC-435D-AC9E-60B34B586756}">
      <dgm:prSet/>
      <dgm:spPr/>
      <dgm:t>
        <a:bodyPr/>
        <a:lstStyle/>
        <a:p>
          <a:r>
            <a:rPr lang="en-US"/>
            <a:t>Introductory phrases or clauses that don’t add meaning</a:t>
          </a:r>
        </a:p>
      </dgm:t>
    </dgm:pt>
    <dgm:pt modelId="{5982D34B-B3F5-4617-8E63-F4765F35F654}" type="parTrans" cxnId="{F39DA388-F03F-451C-B466-C4A73CB5BE04}">
      <dgm:prSet/>
      <dgm:spPr/>
      <dgm:t>
        <a:bodyPr/>
        <a:lstStyle/>
        <a:p>
          <a:endParaRPr lang="en-US"/>
        </a:p>
      </dgm:t>
    </dgm:pt>
    <dgm:pt modelId="{09007382-5569-4915-8062-07DF941BCBCB}" type="sibTrans" cxnId="{F39DA388-F03F-451C-B466-C4A73CB5BE04}">
      <dgm:prSet/>
      <dgm:spPr/>
      <dgm:t>
        <a:bodyPr/>
        <a:lstStyle/>
        <a:p>
          <a:endParaRPr lang="en-US"/>
        </a:p>
      </dgm:t>
    </dgm:pt>
    <dgm:pt modelId="{52B90FDB-77CD-46A6-9C08-934BAC058123}" type="pres">
      <dgm:prSet presAssocID="{11A8AD22-4DC0-4076-AAF0-3BB7C1114039}" presName="root" presStyleCnt="0">
        <dgm:presLayoutVars>
          <dgm:dir/>
          <dgm:resizeHandles val="exact"/>
        </dgm:presLayoutVars>
      </dgm:prSet>
      <dgm:spPr/>
    </dgm:pt>
    <dgm:pt modelId="{97A3E842-608E-4760-81BD-3AE334596149}" type="pres">
      <dgm:prSet presAssocID="{7063CAC3-4CB9-4D82-BCCE-54C953706E85}" presName="compNode" presStyleCnt="0"/>
      <dgm:spPr/>
    </dgm:pt>
    <dgm:pt modelId="{96218423-0B68-4493-A3C5-409C0CE2BEDA}" type="pres">
      <dgm:prSet presAssocID="{7063CAC3-4CB9-4D82-BCCE-54C953706E8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C97E241-28C2-4679-8567-636878055FDF}" type="pres">
      <dgm:prSet presAssocID="{7063CAC3-4CB9-4D82-BCCE-54C953706E85}" presName="iconSpace" presStyleCnt="0"/>
      <dgm:spPr/>
    </dgm:pt>
    <dgm:pt modelId="{F7B4E706-A276-4026-A746-2B43A967A628}" type="pres">
      <dgm:prSet presAssocID="{7063CAC3-4CB9-4D82-BCCE-54C953706E85}" presName="parTx" presStyleLbl="revTx" presStyleIdx="0" presStyleCnt="6">
        <dgm:presLayoutVars>
          <dgm:chMax val="0"/>
          <dgm:chPref val="0"/>
        </dgm:presLayoutVars>
      </dgm:prSet>
      <dgm:spPr/>
    </dgm:pt>
    <dgm:pt modelId="{96516CE3-3C7F-4170-851F-4489F7147E85}" type="pres">
      <dgm:prSet presAssocID="{7063CAC3-4CB9-4D82-BCCE-54C953706E85}" presName="txSpace" presStyleCnt="0"/>
      <dgm:spPr/>
    </dgm:pt>
    <dgm:pt modelId="{27F2117E-4753-4043-A412-07848123E7D8}" type="pres">
      <dgm:prSet presAssocID="{7063CAC3-4CB9-4D82-BCCE-54C953706E85}" presName="desTx" presStyleLbl="revTx" presStyleIdx="1" presStyleCnt="6">
        <dgm:presLayoutVars/>
      </dgm:prSet>
      <dgm:spPr/>
    </dgm:pt>
    <dgm:pt modelId="{5DEA1F2D-9C45-4E81-BD39-F0A8308859C8}" type="pres">
      <dgm:prSet presAssocID="{7E825B90-DC40-4D11-85A6-930337F9A759}" presName="sibTrans" presStyleCnt="0"/>
      <dgm:spPr/>
    </dgm:pt>
    <dgm:pt modelId="{9BA1C40A-9A29-4785-BD27-3A21A4BEBD7B}" type="pres">
      <dgm:prSet presAssocID="{16F7D55E-6B69-4718-8F7A-23971B71D0F7}" presName="compNode" presStyleCnt="0"/>
      <dgm:spPr/>
    </dgm:pt>
    <dgm:pt modelId="{CBC032F0-1BE5-4EB0-A0A3-76C36E18A7BF}" type="pres">
      <dgm:prSet presAssocID="{16F7D55E-6B69-4718-8F7A-23971B71D0F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BA0DF7B-20FD-4FF0-8A6B-57A51DDB3A20}" type="pres">
      <dgm:prSet presAssocID="{16F7D55E-6B69-4718-8F7A-23971B71D0F7}" presName="iconSpace" presStyleCnt="0"/>
      <dgm:spPr/>
    </dgm:pt>
    <dgm:pt modelId="{FBB40CDC-8037-4338-9CF8-1C11F158A024}" type="pres">
      <dgm:prSet presAssocID="{16F7D55E-6B69-4718-8F7A-23971B71D0F7}" presName="parTx" presStyleLbl="revTx" presStyleIdx="2" presStyleCnt="6">
        <dgm:presLayoutVars>
          <dgm:chMax val="0"/>
          <dgm:chPref val="0"/>
        </dgm:presLayoutVars>
      </dgm:prSet>
      <dgm:spPr/>
    </dgm:pt>
    <dgm:pt modelId="{0CC001BE-507F-436D-95A9-BE4568B00E8F}" type="pres">
      <dgm:prSet presAssocID="{16F7D55E-6B69-4718-8F7A-23971B71D0F7}" presName="txSpace" presStyleCnt="0"/>
      <dgm:spPr/>
    </dgm:pt>
    <dgm:pt modelId="{AC3FF280-9C31-4097-9B23-32B641A3ECA6}" type="pres">
      <dgm:prSet presAssocID="{16F7D55E-6B69-4718-8F7A-23971B71D0F7}" presName="desTx" presStyleLbl="revTx" presStyleIdx="3" presStyleCnt="6">
        <dgm:presLayoutVars/>
      </dgm:prSet>
      <dgm:spPr/>
    </dgm:pt>
    <dgm:pt modelId="{4B3770D4-480E-45A9-8696-376CC1415F6F}" type="pres">
      <dgm:prSet presAssocID="{BE5495A3-665B-4285-87E1-D61B85A57A5B}" presName="sibTrans" presStyleCnt="0"/>
      <dgm:spPr/>
    </dgm:pt>
    <dgm:pt modelId="{A56DE81D-CB67-4FA5-9A20-0D09A625837D}" type="pres">
      <dgm:prSet presAssocID="{77C78995-17F1-4F78-B66A-D84398AB20C1}" presName="compNode" presStyleCnt="0"/>
      <dgm:spPr/>
    </dgm:pt>
    <dgm:pt modelId="{3F4D69E2-FA7E-42EE-9029-9CEF92FC8162}" type="pres">
      <dgm:prSet presAssocID="{77C78995-17F1-4F78-B66A-D84398AB20C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92E212E-F2C8-4BCC-AF43-E3BAA6C46121}" type="pres">
      <dgm:prSet presAssocID="{77C78995-17F1-4F78-B66A-D84398AB20C1}" presName="iconSpace" presStyleCnt="0"/>
      <dgm:spPr/>
    </dgm:pt>
    <dgm:pt modelId="{65EAE1FE-B80E-4DB6-B4D7-579C5FB73841}" type="pres">
      <dgm:prSet presAssocID="{77C78995-17F1-4F78-B66A-D84398AB20C1}" presName="parTx" presStyleLbl="revTx" presStyleIdx="4" presStyleCnt="6">
        <dgm:presLayoutVars>
          <dgm:chMax val="0"/>
          <dgm:chPref val="0"/>
        </dgm:presLayoutVars>
      </dgm:prSet>
      <dgm:spPr/>
    </dgm:pt>
    <dgm:pt modelId="{4D46EC14-2702-4E22-B7DB-8EF5B0480C5C}" type="pres">
      <dgm:prSet presAssocID="{77C78995-17F1-4F78-B66A-D84398AB20C1}" presName="txSpace" presStyleCnt="0"/>
      <dgm:spPr/>
    </dgm:pt>
    <dgm:pt modelId="{8B99BE86-C415-4052-942C-140481C75515}" type="pres">
      <dgm:prSet presAssocID="{77C78995-17F1-4F78-B66A-D84398AB20C1}" presName="desTx" presStyleLbl="revTx" presStyleIdx="5" presStyleCnt="6">
        <dgm:presLayoutVars/>
      </dgm:prSet>
      <dgm:spPr/>
    </dgm:pt>
  </dgm:ptLst>
  <dgm:cxnLst>
    <dgm:cxn modelId="{AE49210E-BB3D-EE4F-9ADB-7E11C78C4E12}" type="presOf" srcId="{7063CAC3-4CB9-4D82-BCCE-54C953706E85}" destId="{F7B4E706-A276-4026-A746-2B43A967A628}" srcOrd="0" destOrd="0" presId="urn:microsoft.com/office/officeart/2018/5/layout/CenteredIconLabelDescriptionList"/>
    <dgm:cxn modelId="{D7ACF210-4F01-4E89-BAB7-068E9B73328A}" srcId="{11A8AD22-4DC0-4076-AAF0-3BB7C1114039}" destId="{16F7D55E-6B69-4718-8F7A-23971B71D0F7}" srcOrd="1" destOrd="0" parTransId="{80EDA0F2-4ED0-4DB2-83CE-091774C1437B}" sibTransId="{BE5495A3-665B-4285-87E1-D61B85A57A5B}"/>
    <dgm:cxn modelId="{4A77F718-AA1B-432A-9648-B2F230E6AB1C}" srcId="{16F28FC7-74A2-4A92-A7CF-D6E17FC5D063}" destId="{C7AFBB79-EA72-4147-83FC-1AA060001BF3}" srcOrd="0" destOrd="0" parTransId="{C1C8E271-7F8F-4445-99EA-230A29533912}" sibTransId="{A099F806-0E32-426F-A3B3-1064CD2BACA8}"/>
    <dgm:cxn modelId="{3AD23039-2258-4AD6-86D3-DF2C50221CC8}" srcId="{16F7D55E-6B69-4718-8F7A-23971B71D0F7}" destId="{BDF84AFE-9962-49E2-A69F-C222F7CD07B8}" srcOrd="0" destOrd="0" parTransId="{7B58D450-8F24-47E8-8C2C-5F7D25879A94}" sibTransId="{2EA67C34-11DD-49B0-BECC-94FA2F05C633}"/>
    <dgm:cxn modelId="{13EF9762-ECC7-3F4A-98AA-AF43EE150B3C}" type="presOf" srcId="{16F7D55E-6B69-4718-8F7A-23971B71D0F7}" destId="{FBB40CDC-8037-4338-9CF8-1C11F158A024}" srcOrd="0" destOrd="0" presId="urn:microsoft.com/office/officeart/2018/5/layout/CenteredIconLabelDescriptionList"/>
    <dgm:cxn modelId="{47C5AB66-551E-446C-BCC6-9D24922F8133}" srcId="{7063CAC3-4CB9-4D82-BCCE-54C953706E85}" destId="{F7B147BA-4BA0-42D0-89B0-A9BA0EB725AD}" srcOrd="0" destOrd="0" parTransId="{87F02EDB-326D-455B-B2EC-18BDD5539C0B}" sibTransId="{AA2E1F1A-2764-439A-9610-2352A472AD44}"/>
    <dgm:cxn modelId="{317BE16F-35E9-AB44-B0DF-08AD6B50788D}" type="presOf" srcId="{A0CD2D17-AEEC-435D-AC9E-60B34B586756}" destId="{8B99BE86-C415-4052-942C-140481C75515}" srcOrd="0" destOrd="2" presId="urn:microsoft.com/office/officeart/2018/5/layout/CenteredIconLabelDescriptionList"/>
    <dgm:cxn modelId="{5202EF85-9941-AA42-A77B-84C5D6B56277}" type="presOf" srcId="{BDF84AFE-9962-49E2-A69F-C222F7CD07B8}" destId="{AC3FF280-9C31-4097-9B23-32B641A3ECA6}" srcOrd="0" destOrd="0" presId="urn:microsoft.com/office/officeart/2018/5/layout/CenteredIconLabelDescriptionList"/>
    <dgm:cxn modelId="{F39DA388-F03F-451C-B466-C4A73CB5BE04}" srcId="{16F28FC7-74A2-4A92-A7CF-D6E17FC5D063}" destId="{A0CD2D17-AEEC-435D-AC9E-60B34B586756}" srcOrd="1" destOrd="0" parTransId="{5982D34B-B3F5-4617-8E63-F4765F35F654}" sibTransId="{09007382-5569-4915-8062-07DF941BCBCB}"/>
    <dgm:cxn modelId="{6FFCD38F-AEA6-8044-B6B6-B3205E8E6B53}" type="presOf" srcId="{77C78995-17F1-4F78-B66A-D84398AB20C1}" destId="{65EAE1FE-B80E-4DB6-B4D7-579C5FB73841}" srcOrd="0" destOrd="0" presId="urn:microsoft.com/office/officeart/2018/5/layout/CenteredIconLabelDescriptionList"/>
    <dgm:cxn modelId="{EA25A091-92DD-C745-8C24-B318C4B3F216}" type="presOf" srcId="{C7AFBB79-EA72-4147-83FC-1AA060001BF3}" destId="{8B99BE86-C415-4052-942C-140481C75515}" srcOrd="0" destOrd="1" presId="urn:microsoft.com/office/officeart/2018/5/layout/CenteredIconLabelDescriptionList"/>
    <dgm:cxn modelId="{32EB42A2-E831-49CC-83AD-EBC40AD5D259}" srcId="{77C78995-17F1-4F78-B66A-D84398AB20C1}" destId="{16F28FC7-74A2-4A92-A7CF-D6E17FC5D063}" srcOrd="0" destOrd="0" parTransId="{43239F0C-4666-4446-95A5-82B1EBF77B87}" sibTransId="{1BD4EB1A-53C8-475D-AAB9-3928DB495319}"/>
    <dgm:cxn modelId="{4235ECA7-3A61-FD4F-BA15-CCCD2F44BF6B}" type="presOf" srcId="{16F28FC7-74A2-4A92-A7CF-D6E17FC5D063}" destId="{8B99BE86-C415-4052-942C-140481C75515}" srcOrd="0" destOrd="0" presId="urn:microsoft.com/office/officeart/2018/5/layout/CenteredIconLabelDescriptionList"/>
    <dgm:cxn modelId="{85D958C8-0B13-174B-B1D7-8FA36E97B257}" type="presOf" srcId="{11A8AD22-4DC0-4076-AAF0-3BB7C1114039}" destId="{52B90FDB-77CD-46A6-9C08-934BAC058123}" srcOrd="0" destOrd="0" presId="urn:microsoft.com/office/officeart/2018/5/layout/CenteredIconLabelDescriptionList"/>
    <dgm:cxn modelId="{E21604D4-EFE5-CE4A-8BD0-75507FFB7716}" type="presOf" srcId="{F7B147BA-4BA0-42D0-89B0-A9BA0EB725AD}" destId="{27F2117E-4753-4043-A412-07848123E7D8}" srcOrd="0" destOrd="0" presId="urn:microsoft.com/office/officeart/2018/5/layout/CenteredIconLabelDescriptionList"/>
    <dgm:cxn modelId="{0BB933EA-965F-4376-9A63-73F36A0584E0}" srcId="{11A8AD22-4DC0-4076-AAF0-3BB7C1114039}" destId="{77C78995-17F1-4F78-B66A-D84398AB20C1}" srcOrd="2" destOrd="0" parTransId="{6CCFBDE1-F4D0-46BC-BF2E-601636B1282F}" sibTransId="{4AB7ED9F-4B82-4DB6-BF29-7598EE1D7EA0}"/>
    <dgm:cxn modelId="{EB6F19FD-0B68-4FEF-A08A-4C4941F951D3}" srcId="{11A8AD22-4DC0-4076-AAF0-3BB7C1114039}" destId="{7063CAC3-4CB9-4D82-BCCE-54C953706E85}" srcOrd="0" destOrd="0" parTransId="{51B97EF1-D79C-4AC3-864A-5A8F1F35E6EB}" sibTransId="{7E825B90-DC40-4D11-85A6-930337F9A759}"/>
    <dgm:cxn modelId="{B5A882B2-C233-8349-8565-A8BE88DAD90C}" type="presParOf" srcId="{52B90FDB-77CD-46A6-9C08-934BAC058123}" destId="{97A3E842-608E-4760-81BD-3AE334596149}" srcOrd="0" destOrd="0" presId="urn:microsoft.com/office/officeart/2018/5/layout/CenteredIconLabelDescriptionList"/>
    <dgm:cxn modelId="{34C7850D-1E2E-654F-8928-1CFA197315EE}" type="presParOf" srcId="{97A3E842-608E-4760-81BD-3AE334596149}" destId="{96218423-0B68-4493-A3C5-409C0CE2BEDA}" srcOrd="0" destOrd="0" presId="urn:microsoft.com/office/officeart/2018/5/layout/CenteredIconLabelDescriptionList"/>
    <dgm:cxn modelId="{BE63D86D-A5EC-D74B-A6AA-D4850C4CE267}" type="presParOf" srcId="{97A3E842-608E-4760-81BD-3AE334596149}" destId="{2C97E241-28C2-4679-8567-636878055FDF}" srcOrd="1" destOrd="0" presId="urn:microsoft.com/office/officeart/2018/5/layout/CenteredIconLabelDescriptionList"/>
    <dgm:cxn modelId="{1953575B-AD02-5442-BCCD-27755FD33B90}" type="presParOf" srcId="{97A3E842-608E-4760-81BD-3AE334596149}" destId="{F7B4E706-A276-4026-A746-2B43A967A628}" srcOrd="2" destOrd="0" presId="urn:microsoft.com/office/officeart/2018/5/layout/CenteredIconLabelDescriptionList"/>
    <dgm:cxn modelId="{F2566DF2-381F-7E48-AA2F-B989CF3A51A8}" type="presParOf" srcId="{97A3E842-608E-4760-81BD-3AE334596149}" destId="{96516CE3-3C7F-4170-851F-4489F7147E85}" srcOrd="3" destOrd="0" presId="urn:microsoft.com/office/officeart/2018/5/layout/CenteredIconLabelDescriptionList"/>
    <dgm:cxn modelId="{C76712F7-CF8A-844C-B616-D941B69EE315}" type="presParOf" srcId="{97A3E842-608E-4760-81BD-3AE334596149}" destId="{27F2117E-4753-4043-A412-07848123E7D8}" srcOrd="4" destOrd="0" presId="urn:microsoft.com/office/officeart/2018/5/layout/CenteredIconLabelDescriptionList"/>
    <dgm:cxn modelId="{F10BF835-8CBD-D049-A224-4B67550FBF5E}" type="presParOf" srcId="{52B90FDB-77CD-46A6-9C08-934BAC058123}" destId="{5DEA1F2D-9C45-4E81-BD39-F0A8308859C8}" srcOrd="1" destOrd="0" presId="urn:microsoft.com/office/officeart/2018/5/layout/CenteredIconLabelDescriptionList"/>
    <dgm:cxn modelId="{FA040DDC-0505-7F46-928E-5A34C1D24B57}" type="presParOf" srcId="{52B90FDB-77CD-46A6-9C08-934BAC058123}" destId="{9BA1C40A-9A29-4785-BD27-3A21A4BEBD7B}" srcOrd="2" destOrd="0" presId="urn:microsoft.com/office/officeart/2018/5/layout/CenteredIconLabelDescriptionList"/>
    <dgm:cxn modelId="{534DEEE7-56F8-BF44-8CF4-4623E45D7AEC}" type="presParOf" srcId="{9BA1C40A-9A29-4785-BD27-3A21A4BEBD7B}" destId="{CBC032F0-1BE5-4EB0-A0A3-76C36E18A7BF}" srcOrd="0" destOrd="0" presId="urn:microsoft.com/office/officeart/2018/5/layout/CenteredIconLabelDescriptionList"/>
    <dgm:cxn modelId="{F87EAFB3-2192-924E-8096-232AF09ACDF0}" type="presParOf" srcId="{9BA1C40A-9A29-4785-BD27-3A21A4BEBD7B}" destId="{ABA0DF7B-20FD-4FF0-8A6B-57A51DDB3A20}" srcOrd="1" destOrd="0" presId="urn:microsoft.com/office/officeart/2018/5/layout/CenteredIconLabelDescriptionList"/>
    <dgm:cxn modelId="{3C4BAE91-FA2D-5446-B533-EC6893D77CA1}" type="presParOf" srcId="{9BA1C40A-9A29-4785-BD27-3A21A4BEBD7B}" destId="{FBB40CDC-8037-4338-9CF8-1C11F158A024}" srcOrd="2" destOrd="0" presId="urn:microsoft.com/office/officeart/2018/5/layout/CenteredIconLabelDescriptionList"/>
    <dgm:cxn modelId="{5202DF63-937A-254C-AADC-4696B9D965C8}" type="presParOf" srcId="{9BA1C40A-9A29-4785-BD27-3A21A4BEBD7B}" destId="{0CC001BE-507F-436D-95A9-BE4568B00E8F}" srcOrd="3" destOrd="0" presId="urn:microsoft.com/office/officeart/2018/5/layout/CenteredIconLabelDescriptionList"/>
    <dgm:cxn modelId="{D1E147D8-24BD-9E4E-93A9-A697D541B85A}" type="presParOf" srcId="{9BA1C40A-9A29-4785-BD27-3A21A4BEBD7B}" destId="{AC3FF280-9C31-4097-9B23-32B641A3ECA6}" srcOrd="4" destOrd="0" presId="urn:microsoft.com/office/officeart/2018/5/layout/CenteredIconLabelDescriptionList"/>
    <dgm:cxn modelId="{136F3945-E82C-6D4D-8D8B-A18D24706912}" type="presParOf" srcId="{52B90FDB-77CD-46A6-9C08-934BAC058123}" destId="{4B3770D4-480E-45A9-8696-376CC1415F6F}" srcOrd="3" destOrd="0" presId="urn:microsoft.com/office/officeart/2018/5/layout/CenteredIconLabelDescriptionList"/>
    <dgm:cxn modelId="{10158FDF-0BC4-DF44-8D97-C47A662FC15B}" type="presParOf" srcId="{52B90FDB-77CD-46A6-9C08-934BAC058123}" destId="{A56DE81D-CB67-4FA5-9A20-0D09A625837D}" srcOrd="4" destOrd="0" presId="urn:microsoft.com/office/officeart/2018/5/layout/CenteredIconLabelDescriptionList"/>
    <dgm:cxn modelId="{137A8169-5A18-964D-8311-69E667527471}" type="presParOf" srcId="{A56DE81D-CB67-4FA5-9A20-0D09A625837D}" destId="{3F4D69E2-FA7E-42EE-9029-9CEF92FC8162}" srcOrd="0" destOrd="0" presId="urn:microsoft.com/office/officeart/2018/5/layout/CenteredIconLabelDescriptionList"/>
    <dgm:cxn modelId="{545F9F76-15F2-EA47-A73B-20BBA15FC77E}" type="presParOf" srcId="{A56DE81D-CB67-4FA5-9A20-0D09A625837D}" destId="{192E212E-F2C8-4BCC-AF43-E3BAA6C46121}" srcOrd="1" destOrd="0" presId="urn:microsoft.com/office/officeart/2018/5/layout/CenteredIconLabelDescriptionList"/>
    <dgm:cxn modelId="{18B77D8E-E45D-D042-92D7-42135CB2BC70}" type="presParOf" srcId="{A56DE81D-CB67-4FA5-9A20-0D09A625837D}" destId="{65EAE1FE-B80E-4DB6-B4D7-579C5FB73841}" srcOrd="2" destOrd="0" presId="urn:microsoft.com/office/officeart/2018/5/layout/CenteredIconLabelDescriptionList"/>
    <dgm:cxn modelId="{94F23966-20F0-DA49-B6FB-B1BD9E907BCA}" type="presParOf" srcId="{A56DE81D-CB67-4FA5-9A20-0D09A625837D}" destId="{4D46EC14-2702-4E22-B7DB-8EF5B0480C5C}" srcOrd="3" destOrd="0" presId="urn:microsoft.com/office/officeart/2018/5/layout/CenteredIconLabelDescriptionList"/>
    <dgm:cxn modelId="{67E44C34-6DE9-8A4A-B646-FD67C76C7225}" type="presParOf" srcId="{A56DE81D-CB67-4FA5-9A20-0D09A625837D}" destId="{8B99BE86-C415-4052-942C-140481C7551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41D81C-ED18-440C-8CD3-AD5B76DB9E7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8648A55-E617-401C-91D0-9BD61EA62EBF}">
      <dgm:prSet/>
      <dgm:spPr/>
      <dgm:t>
        <a:bodyPr/>
        <a:lstStyle/>
        <a:p>
          <a:r>
            <a:rPr lang="en-US"/>
            <a:t>Paragraphs: 10 lines or less</a:t>
          </a:r>
        </a:p>
      </dgm:t>
    </dgm:pt>
    <dgm:pt modelId="{0373B502-E35D-44F0-9011-8AC4A0F5D91A}" type="parTrans" cxnId="{C5F8A1B5-1D04-43F2-8692-24C44E3BBD88}">
      <dgm:prSet/>
      <dgm:spPr/>
      <dgm:t>
        <a:bodyPr/>
        <a:lstStyle/>
        <a:p>
          <a:endParaRPr lang="en-US"/>
        </a:p>
      </dgm:t>
    </dgm:pt>
    <dgm:pt modelId="{6D629FB3-9C21-4FE6-88FC-3569086E2F3B}" type="sibTrans" cxnId="{C5F8A1B5-1D04-43F2-8692-24C44E3BBD8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D5E99F8-4C6A-44FC-B983-C6123057ACA9}">
      <dgm:prSet/>
      <dgm:spPr/>
      <dgm:t>
        <a:bodyPr/>
        <a:lstStyle/>
        <a:p>
          <a:r>
            <a:rPr lang="en-US"/>
            <a:t>Sentences: 20 words or less</a:t>
          </a:r>
        </a:p>
      </dgm:t>
    </dgm:pt>
    <dgm:pt modelId="{285F061D-AAAE-4EBA-9906-88D38C020A51}" type="parTrans" cxnId="{2F41543C-AD89-4E99-8494-571F88E929B7}">
      <dgm:prSet/>
      <dgm:spPr/>
      <dgm:t>
        <a:bodyPr/>
        <a:lstStyle/>
        <a:p>
          <a:endParaRPr lang="en-US"/>
        </a:p>
      </dgm:t>
    </dgm:pt>
    <dgm:pt modelId="{7AE171F0-1AD8-444B-BFCA-E827FB37D84F}" type="sibTrans" cxnId="{2F41543C-AD89-4E99-8494-571F88E929B7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A3C2DBB-CA76-4957-9C90-752C9A41EFFA}">
      <dgm:prSet/>
      <dgm:spPr/>
      <dgm:t>
        <a:bodyPr/>
        <a:lstStyle/>
        <a:p>
          <a:r>
            <a:rPr lang="en-US"/>
            <a:t>Remember concise is good! But understandable is better.</a:t>
          </a:r>
        </a:p>
      </dgm:t>
    </dgm:pt>
    <dgm:pt modelId="{618330CE-0C63-4A54-86E6-8AB4FD7AC9F1}" type="parTrans" cxnId="{88A330A1-9647-48BC-8B8D-9D8B58AA653A}">
      <dgm:prSet/>
      <dgm:spPr/>
      <dgm:t>
        <a:bodyPr/>
        <a:lstStyle/>
        <a:p>
          <a:endParaRPr lang="en-US"/>
        </a:p>
      </dgm:t>
    </dgm:pt>
    <dgm:pt modelId="{382031F8-9F1D-45F2-AAFA-568C70ADFED2}" type="sibTrans" cxnId="{88A330A1-9647-48BC-8B8D-9D8B58AA653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B2771788-99F5-4146-A790-876DBE7372F4}" type="pres">
      <dgm:prSet presAssocID="{9C41D81C-ED18-440C-8CD3-AD5B76DB9E7F}" presName="Name0" presStyleCnt="0">
        <dgm:presLayoutVars>
          <dgm:animLvl val="lvl"/>
          <dgm:resizeHandles val="exact"/>
        </dgm:presLayoutVars>
      </dgm:prSet>
      <dgm:spPr/>
    </dgm:pt>
    <dgm:pt modelId="{8627D616-32E0-B24C-98F7-1AD1A0BFF7C9}" type="pres">
      <dgm:prSet presAssocID="{68648A55-E617-401C-91D0-9BD61EA62EBF}" presName="compositeNode" presStyleCnt="0">
        <dgm:presLayoutVars>
          <dgm:bulletEnabled val="1"/>
        </dgm:presLayoutVars>
      </dgm:prSet>
      <dgm:spPr/>
    </dgm:pt>
    <dgm:pt modelId="{432BC19F-E7BF-FD4E-B1A1-5B36D90ECB32}" type="pres">
      <dgm:prSet presAssocID="{68648A55-E617-401C-91D0-9BD61EA62EBF}" presName="bgRect" presStyleLbl="alignNode1" presStyleIdx="0" presStyleCnt="3"/>
      <dgm:spPr/>
    </dgm:pt>
    <dgm:pt modelId="{7710648F-B3BE-814E-BA77-62404FC1598F}" type="pres">
      <dgm:prSet presAssocID="{6D629FB3-9C21-4FE6-88FC-3569086E2F3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F4C54D9E-7A48-EB4A-8693-46CB39ABAFE3}" type="pres">
      <dgm:prSet presAssocID="{68648A55-E617-401C-91D0-9BD61EA62EBF}" presName="nodeRect" presStyleLbl="alignNode1" presStyleIdx="0" presStyleCnt="3">
        <dgm:presLayoutVars>
          <dgm:bulletEnabled val="1"/>
        </dgm:presLayoutVars>
      </dgm:prSet>
      <dgm:spPr/>
    </dgm:pt>
    <dgm:pt modelId="{88698ED8-574A-7A49-9713-4D014A3F3CEE}" type="pres">
      <dgm:prSet presAssocID="{6D629FB3-9C21-4FE6-88FC-3569086E2F3B}" presName="sibTrans" presStyleCnt="0"/>
      <dgm:spPr/>
    </dgm:pt>
    <dgm:pt modelId="{20EFBD46-32CD-DE40-B40A-456942BC9FF0}" type="pres">
      <dgm:prSet presAssocID="{4D5E99F8-4C6A-44FC-B983-C6123057ACA9}" presName="compositeNode" presStyleCnt="0">
        <dgm:presLayoutVars>
          <dgm:bulletEnabled val="1"/>
        </dgm:presLayoutVars>
      </dgm:prSet>
      <dgm:spPr/>
    </dgm:pt>
    <dgm:pt modelId="{C4BFF41D-985D-594D-A2DA-A8CBC3587EC8}" type="pres">
      <dgm:prSet presAssocID="{4D5E99F8-4C6A-44FC-B983-C6123057ACA9}" presName="bgRect" presStyleLbl="alignNode1" presStyleIdx="1" presStyleCnt="3"/>
      <dgm:spPr/>
    </dgm:pt>
    <dgm:pt modelId="{7C221063-41DD-1144-A901-563A2FE17B53}" type="pres">
      <dgm:prSet presAssocID="{7AE171F0-1AD8-444B-BFCA-E827FB37D84F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EB15A6BD-19A0-B64E-BFF5-7456AE9C3367}" type="pres">
      <dgm:prSet presAssocID="{4D5E99F8-4C6A-44FC-B983-C6123057ACA9}" presName="nodeRect" presStyleLbl="alignNode1" presStyleIdx="1" presStyleCnt="3">
        <dgm:presLayoutVars>
          <dgm:bulletEnabled val="1"/>
        </dgm:presLayoutVars>
      </dgm:prSet>
      <dgm:spPr/>
    </dgm:pt>
    <dgm:pt modelId="{F7D511BC-A182-A548-95CE-959B1B00E5AC}" type="pres">
      <dgm:prSet presAssocID="{7AE171F0-1AD8-444B-BFCA-E827FB37D84F}" presName="sibTrans" presStyleCnt="0"/>
      <dgm:spPr/>
    </dgm:pt>
    <dgm:pt modelId="{0DA68CA3-4F7C-0B4C-8082-B4BE93AF8135}" type="pres">
      <dgm:prSet presAssocID="{FA3C2DBB-CA76-4957-9C90-752C9A41EFFA}" presName="compositeNode" presStyleCnt="0">
        <dgm:presLayoutVars>
          <dgm:bulletEnabled val="1"/>
        </dgm:presLayoutVars>
      </dgm:prSet>
      <dgm:spPr/>
    </dgm:pt>
    <dgm:pt modelId="{6E47C204-95A3-2848-B18D-48295E649009}" type="pres">
      <dgm:prSet presAssocID="{FA3C2DBB-CA76-4957-9C90-752C9A41EFFA}" presName="bgRect" presStyleLbl="alignNode1" presStyleIdx="2" presStyleCnt="3"/>
      <dgm:spPr/>
    </dgm:pt>
    <dgm:pt modelId="{9345BFF4-1E7A-D14F-AAD1-D48A62009030}" type="pres">
      <dgm:prSet presAssocID="{382031F8-9F1D-45F2-AAFA-568C70ADFED2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F6555402-9BCF-DC45-B524-CB413A0D44AF}" type="pres">
      <dgm:prSet presAssocID="{FA3C2DBB-CA76-4957-9C90-752C9A41EFFA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91469232-6C50-FA49-ACDE-E5878A049766}" type="presOf" srcId="{6D629FB3-9C21-4FE6-88FC-3569086E2F3B}" destId="{7710648F-B3BE-814E-BA77-62404FC1598F}" srcOrd="0" destOrd="0" presId="urn:microsoft.com/office/officeart/2016/7/layout/LinearBlockProcessNumbered"/>
    <dgm:cxn modelId="{2F41543C-AD89-4E99-8494-571F88E929B7}" srcId="{9C41D81C-ED18-440C-8CD3-AD5B76DB9E7F}" destId="{4D5E99F8-4C6A-44FC-B983-C6123057ACA9}" srcOrd="1" destOrd="0" parTransId="{285F061D-AAAE-4EBA-9906-88D38C020A51}" sibTransId="{7AE171F0-1AD8-444B-BFCA-E827FB37D84F}"/>
    <dgm:cxn modelId="{082CAA40-A5A3-D54E-89F5-AD0678492C49}" type="presOf" srcId="{FA3C2DBB-CA76-4957-9C90-752C9A41EFFA}" destId="{F6555402-9BCF-DC45-B524-CB413A0D44AF}" srcOrd="1" destOrd="0" presId="urn:microsoft.com/office/officeart/2016/7/layout/LinearBlockProcessNumbered"/>
    <dgm:cxn modelId="{A4557847-99D2-2B49-828D-F135C36FC550}" type="presOf" srcId="{382031F8-9F1D-45F2-AAFA-568C70ADFED2}" destId="{9345BFF4-1E7A-D14F-AAD1-D48A62009030}" srcOrd="0" destOrd="0" presId="urn:microsoft.com/office/officeart/2016/7/layout/LinearBlockProcessNumbered"/>
    <dgm:cxn modelId="{295B5550-1E32-E548-BC8E-1BBC419D75D3}" type="presOf" srcId="{4D5E99F8-4C6A-44FC-B983-C6123057ACA9}" destId="{C4BFF41D-985D-594D-A2DA-A8CBC3587EC8}" srcOrd="0" destOrd="0" presId="urn:microsoft.com/office/officeart/2016/7/layout/LinearBlockProcessNumbered"/>
    <dgm:cxn modelId="{1AD1528D-2091-F245-97DC-951CCE043BBE}" type="presOf" srcId="{7AE171F0-1AD8-444B-BFCA-E827FB37D84F}" destId="{7C221063-41DD-1144-A901-563A2FE17B53}" srcOrd="0" destOrd="0" presId="urn:microsoft.com/office/officeart/2016/7/layout/LinearBlockProcessNumbered"/>
    <dgm:cxn modelId="{88A330A1-9647-48BC-8B8D-9D8B58AA653A}" srcId="{9C41D81C-ED18-440C-8CD3-AD5B76DB9E7F}" destId="{FA3C2DBB-CA76-4957-9C90-752C9A41EFFA}" srcOrd="2" destOrd="0" parTransId="{618330CE-0C63-4A54-86E6-8AB4FD7AC9F1}" sibTransId="{382031F8-9F1D-45F2-AAFA-568C70ADFED2}"/>
    <dgm:cxn modelId="{995705AC-F24D-6E41-B27F-D02F150883DC}" type="presOf" srcId="{68648A55-E617-401C-91D0-9BD61EA62EBF}" destId="{F4C54D9E-7A48-EB4A-8693-46CB39ABAFE3}" srcOrd="1" destOrd="0" presId="urn:microsoft.com/office/officeart/2016/7/layout/LinearBlockProcessNumbered"/>
    <dgm:cxn modelId="{C5F8A1B5-1D04-43F2-8692-24C44E3BBD88}" srcId="{9C41D81C-ED18-440C-8CD3-AD5B76DB9E7F}" destId="{68648A55-E617-401C-91D0-9BD61EA62EBF}" srcOrd="0" destOrd="0" parTransId="{0373B502-E35D-44F0-9011-8AC4A0F5D91A}" sibTransId="{6D629FB3-9C21-4FE6-88FC-3569086E2F3B}"/>
    <dgm:cxn modelId="{CBA53CC2-331C-3D48-AF61-EE6040AEA6A4}" type="presOf" srcId="{9C41D81C-ED18-440C-8CD3-AD5B76DB9E7F}" destId="{B2771788-99F5-4146-A790-876DBE7372F4}" srcOrd="0" destOrd="0" presId="urn:microsoft.com/office/officeart/2016/7/layout/LinearBlockProcessNumbered"/>
    <dgm:cxn modelId="{B3FEE3D1-372D-7C40-9E2D-146259CFBD25}" type="presOf" srcId="{FA3C2DBB-CA76-4957-9C90-752C9A41EFFA}" destId="{6E47C204-95A3-2848-B18D-48295E649009}" srcOrd="0" destOrd="0" presId="urn:microsoft.com/office/officeart/2016/7/layout/LinearBlockProcessNumbered"/>
    <dgm:cxn modelId="{1558C2D7-5503-6E42-B191-74C19BCCF7AD}" type="presOf" srcId="{4D5E99F8-4C6A-44FC-B983-C6123057ACA9}" destId="{EB15A6BD-19A0-B64E-BFF5-7456AE9C3367}" srcOrd="1" destOrd="0" presId="urn:microsoft.com/office/officeart/2016/7/layout/LinearBlockProcessNumbered"/>
    <dgm:cxn modelId="{4D4A95DB-6CB5-FB49-9E1C-08D5A48912E4}" type="presOf" srcId="{68648A55-E617-401C-91D0-9BD61EA62EBF}" destId="{432BC19F-E7BF-FD4E-B1A1-5B36D90ECB32}" srcOrd="0" destOrd="0" presId="urn:microsoft.com/office/officeart/2016/7/layout/LinearBlockProcessNumbered"/>
    <dgm:cxn modelId="{BE372C82-30D2-2245-A474-A84CD4DAB192}" type="presParOf" srcId="{B2771788-99F5-4146-A790-876DBE7372F4}" destId="{8627D616-32E0-B24C-98F7-1AD1A0BFF7C9}" srcOrd="0" destOrd="0" presId="urn:microsoft.com/office/officeart/2016/7/layout/LinearBlockProcessNumbered"/>
    <dgm:cxn modelId="{419B054C-2F83-CA47-A017-75A880E308F2}" type="presParOf" srcId="{8627D616-32E0-B24C-98F7-1AD1A0BFF7C9}" destId="{432BC19F-E7BF-FD4E-B1A1-5B36D90ECB32}" srcOrd="0" destOrd="0" presId="urn:microsoft.com/office/officeart/2016/7/layout/LinearBlockProcessNumbered"/>
    <dgm:cxn modelId="{B69B2998-7905-1044-BA27-EB0B80086B94}" type="presParOf" srcId="{8627D616-32E0-B24C-98F7-1AD1A0BFF7C9}" destId="{7710648F-B3BE-814E-BA77-62404FC1598F}" srcOrd="1" destOrd="0" presId="urn:microsoft.com/office/officeart/2016/7/layout/LinearBlockProcessNumbered"/>
    <dgm:cxn modelId="{8CE3C741-3A45-0749-B182-F91A3B181FB4}" type="presParOf" srcId="{8627D616-32E0-B24C-98F7-1AD1A0BFF7C9}" destId="{F4C54D9E-7A48-EB4A-8693-46CB39ABAFE3}" srcOrd="2" destOrd="0" presId="urn:microsoft.com/office/officeart/2016/7/layout/LinearBlockProcessNumbered"/>
    <dgm:cxn modelId="{AAE8CF0A-84A2-9E41-8B9F-32E621A65F41}" type="presParOf" srcId="{B2771788-99F5-4146-A790-876DBE7372F4}" destId="{88698ED8-574A-7A49-9713-4D014A3F3CEE}" srcOrd="1" destOrd="0" presId="urn:microsoft.com/office/officeart/2016/7/layout/LinearBlockProcessNumbered"/>
    <dgm:cxn modelId="{285DB407-5262-BE47-B58D-8993823D0C3C}" type="presParOf" srcId="{B2771788-99F5-4146-A790-876DBE7372F4}" destId="{20EFBD46-32CD-DE40-B40A-456942BC9FF0}" srcOrd="2" destOrd="0" presId="urn:microsoft.com/office/officeart/2016/7/layout/LinearBlockProcessNumbered"/>
    <dgm:cxn modelId="{D9877545-344F-3F44-99F9-2A47180FE3EF}" type="presParOf" srcId="{20EFBD46-32CD-DE40-B40A-456942BC9FF0}" destId="{C4BFF41D-985D-594D-A2DA-A8CBC3587EC8}" srcOrd="0" destOrd="0" presId="urn:microsoft.com/office/officeart/2016/7/layout/LinearBlockProcessNumbered"/>
    <dgm:cxn modelId="{67431996-7E1E-D046-B95D-13C14D9E5027}" type="presParOf" srcId="{20EFBD46-32CD-DE40-B40A-456942BC9FF0}" destId="{7C221063-41DD-1144-A901-563A2FE17B53}" srcOrd="1" destOrd="0" presId="urn:microsoft.com/office/officeart/2016/7/layout/LinearBlockProcessNumbered"/>
    <dgm:cxn modelId="{1E63470B-B5D3-8946-B0C9-977C8D282E9F}" type="presParOf" srcId="{20EFBD46-32CD-DE40-B40A-456942BC9FF0}" destId="{EB15A6BD-19A0-B64E-BFF5-7456AE9C3367}" srcOrd="2" destOrd="0" presId="urn:microsoft.com/office/officeart/2016/7/layout/LinearBlockProcessNumbered"/>
    <dgm:cxn modelId="{9A0B769E-299C-E041-953D-0D129F82F840}" type="presParOf" srcId="{B2771788-99F5-4146-A790-876DBE7372F4}" destId="{F7D511BC-A182-A548-95CE-959B1B00E5AC}" srcOrd="3" destOrd="0" presId="urn:microsoft.com/office/officeart/2016/7/layout/LinearBlockProcessNumbered"/>
    <dgm:cxn modelId="{86836626-8C97-7141-9CDC-31EDBA1A6EB3}" type="presParOf" srcId="{B2771788-99F5-4146-A790-876DBE7372F4}" destId="{0DA68CA3-4F7C-0B4C-8082-B4BE93AF8135}" srcOrd="4" destOrd="0" presId="urn:microsoft.com/office/officeart/2016/7/layout/LinearBlockProcessNumbered"/>
    <dgm:cxn modelId="{0E876508-D1DA-1946-9F82-99F335B096F8}" type="presParOf" srcId="{0DA68CA3-4F7C-0B4C-8082-B4BE93AF8135}" destId="{6E47C204-95A3-2848-B18D-48295E649009}" srcOrd="0" destOrd="0" presId="urn:microsoft.com/office/officeart/2016/7/layout/LinearBlockProcessNumbered"/>
    <dgm:cxn modelId="{80FA6207-0762-5245-A466-757895CFC8D0}" type="presParOf" srcId="{0DA68CA3-4F7C-0B4C-8082-B4BE93AF8135}" destId="{9345BFF4-1E7A-D14F-AAD1-D48A62009030}" srcOrd="1" destOrd="0" presId="urn:microsoft.com/office/officeart/2016/7/layout/LinearBlockProcessNumbered"/>
    <dgm:cxn modelId="{D810498D-95F5-D74B-8189-2C26EDC755E1}" type="presParOf" srcId="{0DA68CA3-4F7C-0B4C-8082-B4BE93AF8135}" destId="{F6555402-9BCF-DC45-B524-CB413A0D44AF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3C613A-A21F-4B8B-B033-07E8A7DB069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D9A16B5-B635-4013-AC22-7B690E7A0E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Are you scrolling more than two screens?</a:t>
          </a:r>
        </a:p>
      </dgm:t>
    </dgm:pt>
    <dgm:pt modelId="{BA7BCD03-82B4-4966-9749-343902A4C38B}" type="parTrans" cxnId="{FC3C5227-DED9-44E9-9E1B-3ACF2AF30EC0}">
      <dgm:prSet/>
      <dgm:spPr/>
      <dgm:t>
        <a:bodyPr/>
        <a:lstStyle/>
        <a:p>
          <a:endParaRPr lang="en-US"/>
        </a:p>
      </dgm:t>
    </dgm:pt>
    <dgm:pt modelId="{E276BB7E-0677-44BE-9B72-F3E4E9E686BB}" type="sibTrans" cxnId="{FC3C5227-DED9-44E9-9E1B-3ACF2AF30EC0}">
      <dgm:prSet/>
      <dgm:spPr/>
      <dgm:t>
        <a:bodyPr/>
        <a:lstStyle/>
        <a:p>
          <a:endParaRPr lang="en-US"/>
        </a:p>
      </dgm:t>
    </dgm:pt>
    <dgm:pt modelId="{77B5EC90-DEE8-4FEA-AADC-42229527C55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Time to break up content!</a:t>
          </a:r>
        </a:p>
      </dgm:t>
    </dgm:pt>
    <dgm:pt modelId="{E0FB4AFB-331F-4D14-A1C3-7261906F3A29}" type="parTrans" cxnId="{960FBDD6-A94F-4A38-873D-D56B7DD46F7F}">
      <dgm:prSet/>
      <dgm:spPr/>
      <dgm:t>
        <a:bodyPr/>
        <a:lstStyle/>
        <a:p>
          <a:endParaRPr lang="en-US"/>
        </a:p>
      </dgm:t>
    </dgm:pt>
    <dgm:pt modelId="{64743A98-1A7E-4B3E-A36A-093237F8E8A7}" type="sibTrans" cxnId="{960FBDD6-A94F-4A38-873D-D56B7DD46F7F}">
      <dgm:prSet/>
      <dgm:spPr/>
      <dgm:t>
        <a:bodyPr/>
        <a:lstStyle/>
        <a:p>
          <a:endParaRPr lang="en-US"/>
        </a:p>
      </dgm:t>
    </dgm:pt>
    <dgm:pt modelId="{58108F3F-9410-4FB4-8756-AE6E610395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Identify which sections and paragraphs can be on their own </a:t>
          </a:r>
        </a:p>
      </dgm:t>
    </dgm:pt>
    <dgm:pt modelId="{7308880C-981E-47C9-8DE7-8997BE7087F5}" type="parTrans" cxnId="{9E4F7F33-5581-4CEE-86CA-BC3B7C66FF64}">
      <dgm:prSet/>
      <dgm:spPr/>
      <dgm:t>
        <a:bodyPr/>
        <a:lstStyle/>
        <a:p>
          <a:endParaRPr lang="en-US"/>
        </a:p>
      </dgm:t>
    </dgm:pt>
    <dgm:pt modelId="{3ADC61A7-A8E9-42C5-B48A-62E51EC62768}" type="sibTrans" cxnId="{9E4F7F33-5581-4CEE-86CA-BC3B7C66FF64}">
      <dgm:prSet/>
      <dgm:spPr/>
      <dgm:t>
        <a:bodyPr/>
        <a:lstStyle/>
        <a:p>
          <a:endParaRPr lang="en-US"/>
        </a:p>
      </dgm:t>
    </dgm:pt>
    <dgm:pt modelId="{B9F9CB38-CD89-42A9-87D5-A24AE4BBD508}" type="pres">
      <dgm:prSet presAssocID="{9F3C613A-A21F-4B8B-B033-07E8A7DB069F}" presName="root" presStyleCnt="0">
        <dgm:presLayoutVars>
          <dgm:dir/>
          <dgm:resizeHandles val="exact"/>
        </dgm:presLayoutVars>
      </dgm:prSet>
      <dgm:spPr/>
    </dgm:pt>
    <dgm:pt modelId="{44F58FDC-D29D-4294-BBEA-D076ECACF5ED}" type="pres">
      <dgm:prSet presAssocID="{7D9A16B5-B635-4013-AC22-7B690E7A0ECF}" presName="compNode" presStyleCnt="0"/>
      <dgm:spPr/>
    </dgm:pt>
    <dgm:pt modelId="{53BEE015-CAC4-4C0A-8932-EFBF7DA204C0}" type="pres">
      <dgm:prSet presAssocID="{7D9A16B5-B635-4013-AC22-7B690E7A0ECF}" presName="iconBgRect" presStyleLbl="bgShp" presStyleIdx="0" presStyleCnt="3"/>
      <dgm:spPr/>
    </dgm:pt>
    <dgm:pt modelId="{DC7F947B-0A01-4310-8F47-DA5DFEE67B97}" type="pres">
      <dgm:prSet presAssocID="{7D9A16B5-B635-4013-AC22-7B690E7A0E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3103A309-EFE4-40B8-9F72-EE136B019054}" type="pres">
      <dgm:prSet presAssocID="{7D9A16B5-B635-4013-AC22-7B690E7A0ECF}" presName="spaceRect" presStyleCnt="0"/>
      <dgm:spPr/>
    </dgm:pt>
    <dgm:pt modelId="{736FBCC5-8C4C-45A2-8F20-5472F45C9902}" type="pres">
      <dgm:prSet presAssocID="{7D9A16B5-B635-4013-AC22-7B690E7A0ECF}" presName="textRect" presStyleLbl="revTx" presStyleIdx="0" presStyleCnt="3">
        <dgm:presLayoutVars>
          <dgm:chMax val="1"/>
          <dgm:chPref val="1"/>
        </dgm:presLayoutVars>
      </dgm:prSet>
      <dgm:spPr/>
    </dgm:pt>
    <dgm:pt modelId="{34E85E26-B698-4329-89AF-7E5CB1AF2126}" type="pres">
      <dgm:prSet presAssocID="{E276BB7E-0677-44BE-9B72-F3E4E9E686BB}" presName="sibTrans" presStyleCnt="0"/>
      <dgm:spPr/>
    </dgm:pt>
    <dgm:pt modelId="{ED0780FB-690F-40DD-811A-C270CF3B4817}" type="pres">
      <dgm:prSet presAssocID="{77B5EC90-DEE8-4FEA-AADC-42229527C551}" presName="compNode" presStyleCnt="0"/>
      <dgm:spPr/>
    </dgm:pt>
    <dgm:pt modelId="{68E2EB50-9EEB-424F-8DAB-C8C9E898BCFE}" type="pres">
      <dgm:prSet presAssocID="{77B5EC90-DEE8-4FEA-AADC-42229527C551}" presName="iconBgRect" presStyleLbl="bgShp" presStyleIdx="1" presStyleCnt="3"/>
      <dgm:spPr/>
    </dgm:pt>
    <dgm:pt modelId="{8BD5CB01-F9FE-41C8-8388-46A43D0A7CCB}" type="pres">
      <dgm:prSet presAssocID="{77B5EC90-DEE8-4FEA-AADC-42229527C5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CA404F3-4B8F-4C9F-A729-F84EEAA51699}" type="pres">
      <dgm:prSet presAssocID="{77B5EC90-DEE8-4FEA-AADC-42229527C551}" presName="spaceRect" presStyleCnt="0"/>
      <dgm:spPr/>
    </dgm:pt>
    <dgm:pt modelId="{AE409CCB-91B0-4A8A-A6DF-E0B1C2E4B9EF}" type="pres">
      <dgm:prSet presAssocID="{77B5EC90-DEE8-4FEA-AADC-42229527C551}" presName="textRect" presStyleLbl="revTx" presStyleIdx="1" presStyleCnt="3">
        <dgm:presLayoutVars>
          <dgm:chMax val="1"/>
          <dgm:chPref val="1"/>
        </dgm:presLayoutVars>
      </dgm:prSet>
      <dgm:spPr/>
    </dgm:pt>
    <dgm:pt modelId="{06107FE0-6803-46FF-83B4-D106B80F4589}" type="pres">
      <dgm:prSet presAssocID="{64743A98-1A7E-4B3E-A36A-093237F8E8A7}" presName="sibTrans" presStyleCnt="0"/>
      <dgm:spPr/>
    </dgm:pt>
    <dgm:pt modelId="{33622B1C-F85A-4FA8-8B0E-6331CADB289A}" type="pres">
      <dgm:prSet presAssocID="{58108F3F-9410-4FB4-8756-AE6E61039562}" presName="compNode" presStyleCnt="0"/>
      <dgm:spPr/>
    </dgm:pt>
    <dgm:pt modelId="{66BE7FB9-2276-4303-AEE6-B19ED50A66D7}" type="pres">
      <dgm:prSet presAssocID="{58108F3F-9410-4FB4-8756-AE6E61039562}" presName="iconBgRect" presStyleLbl="bgShp" presStyleIdx="2" presStyleCnt="3"/>
      <dgm:spPr/>
    </dgm:pt>
    <dgm:pt modelId="{576639B9-8767-43E0-BF96-AC47CAC9B824}" type="pres">
      <dgm:prSet presAssocID="{58108F3F-9410-4FB4-8756-AE6E6103956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88BCB03-4E1E-4472-8176-669D7DECB8DB}" type="pres">
      <dgm:prSet presAssocID="{58108F3F-9410-4FB4-8756-AE6E61039562}" presName="spaceRect" presStyleCnt="0"/>
      <dgm:spPr/>
    </dgm:pt>
    <dgm:pt modelId="{FEC2D709-70BD-4787-8A36-E64468A9195C}" type="pres">
      <dgm:prSet presAssocID="{58108F3F-9410-4FB4-8756-AE6E6103956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C3C5227-DED9-44E9-9E1B-3ACF2AF30EC0}" srcId="{9F3C613A-A21F-4B8B-B033-07E8A7DB069F}" destId="{7D9A16B5-B635-4013-AC22-7B690E7A0ECF}" srcOrd="0" destOrd="0" parTransId="{BA7BCD03-82B4-4966-9749-343902A4C38B}" sibTransId="{E276BB7E-0677-44BE-9B72-F3E4E9E686BB}"/>
    <dgm:cxn modelId="{78E85C2A-761A-D54E-B518-88BB2F26D564}" type="presOf" srcId="{58108F3F-9410-4FB4-8756-AE6E61039562}" destId="{FEC2D709-70BD-4787-8A36-E64468A9195C}" srcOrd="0" destOrd="0" presId="urn:microsoft.com/office/officeart/2018/5/layout/IconCircleLabelList"/>
    <dgm:cxn modelId="{9E4F7F33-5581-4CEE-86CA-BC3B7C66FF64}" srcId="{9F3C613A-A21F-4B8B-B033-07E8A7DB069F}" destId="{58108F3F-9410-4FB4-8756-AE6E61039562}" srcOrd="2" destOrd="0" parTransId="{7308880C-981E-47C9-8DE7-8997BE7087F5}" sibTransId="{3ADC61A7-A8E9-42C5-B48A-62E51EC62768}"/>
    <dgm:cxn modelId="{413286A0-344E-9F44-8705-A881A44918A2}" type="presOf" srcId="{9F3C613A-A21F-4B8B-B033-07E8A7DB069F}" destId="{B9F9CB38-CD89-42A9-87D5-A24AE4BBD508}" srcOrd="0" destOrd="0" presId="urn:microsoft.com/office/officeart/2018/5/layout/IconCircleLabelList"/>
    <dgm:cxn modelId="{C069C0D4-88D7-7C48-B86B-5D47C3EF14E6}" type="presOf" srcId="{77B5EC90-DEE8-4FEA-AADC-42229527C551}" destId="{AE409CCB-91B0-4A8A-A6DF-E0B1C2E4B9EF}" srcOrd="0" destOrd="0" presId="urn:microsoft.com/office/officeart/2018/5/layout/IconCircleLabelList"/>
    <dgm:cxn modelId="{960FBDD6-A94F-4A38-873D-D56B7DD46F7F}" srcId="{9F3C613A-A21F-4B8B-B033-07E8A7DB069F}" destId="{77B5EC90-DEE8-4FEA-AADC-42229527C551}" srcOrd="1" destOrd="0" parTransId="{E0FB4AFB-331F-4D14-A1C3-7261906F3A29}" sibTransId="{64743A98-1A7E-4B3E-A36A-093237F8E8A7}"/>
    <dgm:cxn modelId="{0ABFBAF0-1130-AA42-9BAE-AA65EC0C1A35}" type="presOf" srcId="{7D9A16B5-B635-4013-AC22-7B690E7A0ECF}" destId="{736FBCC5-8C4C-45A2-8F20-5472F45C9902}" srcOrd="0" destOrd="0" presId="urn:microsoft.com/office/officeart/2018/5/layout/IconCircleLabelList"/>
    <dgm:cxn modelId="{1732D635-F5D1-D14F-988A-026133138830}" type="presParOf" srcId="{B9F9CB38-CD89-42A9-87D5-A24AE4BBD508}" destId="{44F58FDC-D29D-4294-BBEA-D076ECACF5ED}" srcOrd="0" destOrd="0" presId="urn:microsoft.com/office/officeart/2018/5/layout/IconCircleLabelList"/>
    <dgm:cxn modelId="{EAB0EEF3-17E9-9C46-B73B-E45596DE1431}" type="presParOf" srcId="{44F58FDC-D29D-4294-BBEA-D076ECACF5ED}" destId="{53BEE015-CAC4-4C0A-8932-EFBF7DA204C0}" srcOrd="0" destOrd="0" presId="urn:microsoft.com/office/officeart/2018/5/layout/IconCircleLabelList"/>
    <dgm:cxn modelId="{EEABD76A-36E3-1044-A83C-C342B7A17756}" type="presParOf" srcId="{44F58FDC-D29D-4294-BBEA-D076ECACF5ED}" destId="{DC7F947B-0A01-4310-8F47-DA5DFEE67B97}" srcOrd="1" destOrd="0" presId="urn:microsoft.com/office/officeart/2018/5/layout/IconCircleLabelList"/>
    <dgm:cxn modelId="{48DEF1B3-8CF7-6B45-9B1C-F99A7BF05196}" type="presParOf" srcId="{44F58FDC-D29D-4294-BBEA-D076ECACF5ED}" destId="{3103A309-EFE4-40B8-9F72-EE136B019054}" srcOrd="2" destOrd="0" presId="urn:microsoft.com/office/officeart/2018/5/layout/IconCircleLabelList"/>
    <dgm:cxn modelId="{959D8951-F003-1245-BC0F-774FEC79AAAC}" type="presParOf" srcId="{44F58FDC-D29D-4294-BBEA-D076ECACF5ED}" destId="{736FBCC5-8C4C-45A2-8F20-5472F45C9902}" srcOrd="3" destOrd="0" presId="urn:microsoft.com/office/officeart/2018/5/layout/IconCircleLabelList"/>
    <dgm:cxn modelId="{61CD82F2-5F98-B044-AB59-6925BD4B8019}" type="presParOf" srcId="{B9F9CB38-CD89-42A9-87D5-A24AE4BBD508}" destId="{34E85E26-B698-4329-89AF-7E5CB1AF2126}" srcOrd="1" destOrd="0" presId="urn:microsoft.com/office/officeart/2018/5/layout/IconCircleLabelList"/>
    <dgm:cxn modelId="{A79B689C-602F-194F-AE91-3F09130A1A84}" type="presParOf" srcId="{B9F9CB38-CD89-42A9-87D5-A24AE4BBD508}" destId="{ED0780FB-690F-40DD-811A-C270CF3B4817}" srcOrd="2" destOrd="0" presId="urn:microsoft.com/office/officeart/2018/5/layout/IconCircleLabelList"/>
    <dgm:cxn modelId="{094953F2-8B22-B545-8A67-791EEECAB1BF}" type="presParOf" srcId="{ED0780FB-690F-40DD-811A-C270CF3B4817}" destId="{68E2EB50-9EEB-424F-8DAB-C8C9E898BCFE}" srcOrd="0" destOrd="0" presId="urn:microsoft.com/office/officeart/2018/5/layout/IconCircleLabelList"/>
    <dgm:cxn modelId="{DCF4F62E-6E8A-194D-ABEE-9CF9E6D406D7}" type="presParOf" srcId="{ED0780FB-690F-40DD-811A-C270CF3B4817}" destId="{8BD5CB01-F9FE-41C8-8388-46A43D0A7CCB}" srcOrd="1" destOrd="0" presId="urn:microsoft.com/office/officeart/2018/5/layout/IconCircleLabelList"/>
    <dgm:cxn modelId="{CE799221-2C01-0543-826D-9541616F49D0}" type="presParOf" srcId="{ED0780FB-690F-40DD-811A-C270CF3B4817}" destId="{DCA404F3-4B8F-4C9F-A729-F84EEAA51699}" srcOrd="2" destOrd="0" presId="urn:microsoft.com/office/officeart/2018/5/layout/IconCircleLabelList"/>
    <dgm:cxn modelId="{0D34AA66-50E4-EA47-8D9C-E2BF7388DD3A}" type="presParOf" srcId="{ED0780FB-690F-40DD-811A-C270CF3B4817}" destId="{AE409CCB-91B0-4A8A-A6DF-E0B1C2E4B9EF}" srcOrd="3" destOrd="0" presId="urn:microsoft.com/office/officeart/2018/5/layout/IconCircleLabelList"/>
    <dgm:cxn modelId="{DA8AE4A6-CAF2-DD4F-BCE5-1757D240222A}" type="presParOf" srcId="{B9F9CB38-CD89-42A9-87D5-A24AE4BBD508}" destId="{06107FE0-6803-46FF-83B4-D106B80F4589}" srcOrd="3" destOrd="0" presId="urn:microsoft.com/office/officeart/2018/5/layout/IconCircleLabelList"/>
    <dgm:cxn modelId="{71537BDC-86AE-634C-94D1-54707764F53C}" type="presParOf" srcId="{B9F9CB38-CD89-42A9-87D5-A24AE4BBD508}" destId="{33622B1C-F85A-4FA8-8B0E-6331CADB289A}" srcOrd="4" destOrd="0" presId="urn:microsoft.com/office/officeart/2018/5/layout/IconCircleLabelList"/>
    <dgm:cxn modelId="{36E3559B-6B92-1347-AC4E-9B3CC0B7A1E6}" type="presParOf" srcId="{33622B1C-F85A-4FA8-8B0E-6331CADB289A}" destId="{66BE7FB9-2276-4303-AEE6-B19ED50A66D7}" srcOrd="0" destOrd="0" presId="urn:microsoft.com/office/officeart/2018/5/layout/IconCircleLabelList"/>
    <dgm:cxn modelId="{DCD53A41-ADE5-E94B-9502-52659F27E8A9}" type="presParOf" srcId="{33622B1C-F85A-4FA8-8B0E-6331CADB289A}" destId="{576639B9-8767-43E0-BF96-AC47CAC9B824}" srcOrd="1" destOrd="0" presId="urn:microsoft.com/office/officeart/2018/5/layout/IconCircleLabelList"/>
    <dgm:cxn modelId="{EA4DFBB4-3AFA-4E41-8B61-F43582C92240}" type="presParOf" srcId="{33622B1C-F85A-4FA8-8B0E-6331CADB289A}" destId="{888BCB03-4E1E-4472-8176-669D7DECB8DB}" srcOrd="2" destOrd="0" presId="urn:microsoft.com/office/officeart/2018/5/layout/IconCircleLabelList"/>
    <dgm:cxn modelId="{1B49E704-52CD-9946-871F-3BB7C62B1644}" type="presParOf" srcId="{33622B1C-F85A-4FA8-8B0E-6331CADB289A}" destId="{FEC2D709-70BD-4787-8A36-E64468A9195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668928-45B7-4F8D-AEDF-A3A0C67DA35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0EBAB8-AE13-4026-A82C-103FD38156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people can’t find what they’re looking for, they will leave your site</a:t>
          </a:r>
        </a:p>
      </dgm:t>
    </dgm:pt>
    <dgm:pt modelId="{4702F134-7DA1-4FB6-B42D-A5B2D11DC3D1}" type="parTrans" cxnId="{28495CB7-727B-43AA-83BF-94FBEDA9BDD9}">
      <dgm:prSet/>
      <dgm:spPr/>
      <dgm:t>
        <a:bodyPr/>
        <a:lstStyle/>
        <a:p>
          <a:endParaRPr lang="en-US"/>
        </a:p>
      </dgm:t>
    </dgm:pt>
    <dgm:pt modelId="{7A659FA8-3B8A-4DDE-B4A1-A365B7107C09}" type="sibTrans" cxnId="{28495CB7-727B-43AA-83BF-94FBEDA9BDD9}">
      <dgm:prSet/>
      <dgm:spPr/>
      <dgm:t>
        <a:bodyPr/>
        <a:lstStyle/>
        <a:p>
          <a:endParaRPr lang="en-US"/>
        </a:p>
      </dgm:t>
    </dgm:pt>
    <dgm:pt modelId="{405F7AB1-EDD7-4F25-9923-7A388435A1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Put the most important content first</a:t>
          </a:r>
          <a:endParaRPr lang="en-US"/>
        </a:p>
      </dgm:t>
    </dgm:pt>
    <dgm:pt modelId="{DE70475F-A2AD-4962-9909-CCFEF0F24DCD}" type="parTrans" cxnId="{FC45B2ED-7CC8-4E8F-91A9-366B9D4C05A8}">
      <dgm:prSet/>
      <dgm:spPr/>
      <dgm:t>
        <a:bodyPr/>
        <a:lstStyle/>
        <a:p>
          <a:endParaRPr lang="en-US"/>
        </a:p>
      </dgm:t>
    </dgm:pt>
    <dgm:pt modelId="{5C1F58BF-A3FA-4F26-BD35-6206A295661F}" type="sibTrans" cxnId="{FC45B2ED-7CC8-4E8F-91A9-366B9D4C05A8}">
      <dgm:prSet/>
      <dgm:spPr/>
      <dgm:t>
        <a:bodyPr/>
        <a:lstStyle/>
        <a:p>
          <a:endParaRPr lang="en-US"/>
        </a:p>
      </dgm:t>
    </dgm:pt>
    <dgm:pt modelId="{21971E76-435B-41B5-B297-6E304CB565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Your titles should make sense when read by themselves</a:t>
          </a:r>
        </a:p>
      </dgm:t>
    </dgm:pt>
    <dgm:pt modelId="{8736E395-99A8-401F-8F46-CB08AA06D035}" type="parTrans" cxnId="{A201B395-3562-4C63-8772-13307206D283}">
      <dgm:prSet/>
      <dgm:spPr/>
      <dgm:t>
        <a:bodyPr/>
        <a:lstStyle/>
        <a:p>
          <a:endParaRPr lang="en-US"/>
        </a:p>
      </dgm:t>
    </dgm:pt>
    <dgm:pt modelId="{5735F655-9C41-4942-9B5A-681B456E67B6}" type="sibTrans" cxnId="{A201B395-3562-4C63-8772-13307206D283}">
      <dgm:prSet/>
      <dgm:spPr/>
      <dgm:t>
        <a:bodyPr/>
        <a:lstStyle/>
        <a:p>
          <a:endParaRPr lang="en-US"/>
        </a:p>
      </dgm:t>
    </dgm:pt>
    <dgm:pt modelId="{471E97AD-A3EE-4ADE-8CE7-33AA31A514E8}" type="pres">
      <dgm:prSet presAssocID="{E9668928-45B7-4F8D-AEDF-A3A0C67DA35B}" presName="root" presStyleCnt="0">
        <dgm:presLayoutVars>
          <dgm:dir/>
          <dgm:resizeHandles val="exact"/>
        </dgm:presLayoutVars>
      </dgm:prSet>
      <dgm:spPr/>
    </dgm:pt>
    <dgm:pt modelId="{9BE64D80-49E4-4F5A-B486-961D6779F6EF}" type="pres">
      <dgm:prSet presAssocID="{390EBAB8-AE13-4026-A82C-103FD3815632}" presName="compNode" presStyleCnt="0"/>
      <dgm:spPr/>
    </dgm:pt>
    <dgm:pt modelId="{5566AD0F-9D23-4CD1-908C-2D038FDFCD01}" type="pres">
      <dgm:prSet presAssocID="{390EBAB8-AE13-4026-A82C-103FD3815632}" presName="bgRect" presStyleLbl="bgShp" presStyleIdx="0" presStyleCnt="3"/>
      <dgm:spPr/>
    </dgm:pt>
    <dgm:pt modelId="{51EE523C-69B5-4D6E-B855-D7CF132A9EF3}" type="pres">
      <dgm:prSet presAssocID="{390EBAB8-AE13-4026-A82C-103FD38156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CD10B3AC-4000-4C40-9E85-A821B5401311}" type="pres">
      <dgm:prSet presAssocID="{390EBAB8-AE13-4026-A82C-103FD3815632}" presName="spaceRect" presStyleCnt="0"/>
      <dgm:spPr/>
    </dgm:pt>
    <dgm:pt modelId="{8DCB429B-625B-4401-BA4E-0A03677517C8}" type="pres">
      <dgm:prSet presAssocID="{390EBAB8-AE13-4026-A82C-103FD3815632}" presName="parTx" presStyleLbl="revTx" presStyleIdx="0" presStyleCnt="3">
        <dgm:presLayoutVars>
          <dgm:chMax val="0"/>
          <dgm:chPref val="0"/>
        </dgm:presLayoutVars>
      </dgm:prSet>
      <dgm:spPr/>
    </dgm:pt>
    <dgm:pt modelId="{EA4B400F-3ED6-4427-AD65-20BD761BA35D}" type="pres">
      <dgm:prSet presAssocID="{7A659FA8-3B8A-4DDE-B4A1-A365B7107C09}" presName="sibTrans" presStyleCnt="0"/>
      <dgm:spPr/>
    </dgm:pt>
    <dgm:pt modelId="{3F1A93AD-D89F-407F-BB1D-F80A2441A6FB}" type="pres">
      <dgm:prSet presAssocID="{405F7AB1-EDD7-4F25-9923-7A388435A17F}" presName="compNode" presStyleCnt="0"/>
      <dgm:spPr/>
    </dgm:pt>
    <dgm:pt modelId="{CD271BC6-E5E5-4222-8858-0BEE67F19039}" type="pres">
      <dgm:prSet presAssocID="{405F7AB1-EDD7-4F25-9923-7A388435A17F}" presName="bgRect" presStyleLbl="bgShp" presStyleIdx="1" presStyleCnt="3"/>
      <dgm:spPr/>
    </dgm:pt>
    <dgm:pt modelId="{69C772D6-1953-4673-ACF9-C5B2FA5B01A3}" type="pres">
      <dgm:prSet presAssocID="{405F7AB1-EDD7-4F25-9923-7A388435A1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4A5F65D-8F63-41D7-8DAE-99E008A6F7FE}" type="pres">
      <dgm:prSet presAssocID="{405F7AB1-EDD7-4F25-9923-7A388435A17F}" presName="spaceRect" presStyleCnt="0"/>
      <dgm:spPr/>
    </dgm:pt>
    <dgm:pt modelId="{CFBB27AA-3FE8-4E05-B0F9-9F91DF7CBD7C}" type="pres">
      <dgm:prSet presAssocID="{405F7AB1-EDD7-4F25-9923-7A388435A17F}" presName="parTx" presStyleLbl="revTx" presStyleIdx="1" presStyleCnt="3">
        <dgm:presLayoutVars>
          <dgm:chMax val="0"/>
          <dgm:chPref val="0"/>
        </dgm:presLayoutVars>
      </dgm:prSet>
      <dgm:spPr/>
    </dgm:pt>
    <dgm:pt modelId="{F21FA349-43D7-46CA-BF13-53D9BD777126}" type="pres">
      <dgm:prSet presAssocID="{5C1F58BF-A3FA-4F26-BD35-6206A295661F}" presName="sibTrans" presStyleCnt="0"/>
      <dgm:spPr/>
    </dgm:pt>
    <dgm:pt modelId="{50FE630C-4E89-4AF4-B1C6-8DF04E147670}" type="pres">
      <dgm:prSet presAssocID="{21971E76-435B-41B5-B297-6E304CB565A5}" presName="compNode" presStyleCnt="0"/>
      <dgm:spPr/>
    </dgm:pt>
    <dgm:pt modelId="{B0CE37A4-829D-449F-837C-388D0354CABA}" type="pres">
      <dgm:prSet presAssocID="{21971E76-435B-41B5-B297-6E304CB565A5}" presName="bgRect" presStyleLbl="bgShp" presStyleIdx="2" presStyleCnt="3"/>
      <dgm:spPr/>
    </dgm:pt>
    <dgm:pt modelId="{137B8AEE-EFC7-461D-ACA3-C6D718C9BE71}" type="pres">
      <dgm:prSet presAssocID="{21971E76-435B-41B5-B297-6E304CB565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6003F43-A7C4-4C2A-9EC4-AA3AC7993A91}" type="pres">
      <dgm:prSet presAssocID="{21971E76-435B-41B5-B297-6E304CB565A5}" presName="spaceRect" presStyleCnt="0"/>
      <dgm:spPr/>
    </dgm:pt>
    <dgm:pt modelId="{6D408032-D400-433C-A22C-93129F1C52A9}" type="pres">
      <dgm:prSet presAssocID="{21971E76-435B-41B5-B297-6E304CB565A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1EB8229-DFB0-FC4D-BB41-C588FAEE828C}" type="presOf" srcId="{390EBAB8-AE13-4026-A82C-103FD3815632}" destId="{8DCB429B-625B-4401-BA4E-0A03677517C8}" srcOrd="0" destOrd="0" presId="urn:microsoft.com/office/officeart/2018/2/layout/IconVerticalSolidList"/>
    <dgm:cxn modelId="{A201B395-3562-4C63-8772-13307206D283}" srcId="{E9668928-45B7-4F8D-AEDF-A3A0C67DA35B}" destId="{21971E76-435B-41B5-B297-6E304CB565A5}" srcOrd="2" destOrd="0" parTransId="{8736E395-99A8-401F-8F46-CB08AA06D035}" sibTransId="{5735F655-9C41-4942-9B5A-681B456E67B6}"/>
    <dgm:cxn modelId="{28495CB7-727B-43AA-83BF-94FBEDA9BDD9}" srcId="{E9668928-45B7-4F8D-AEDF-A3A0C67DA35B}" destId="{390EBAB8-AE13-4026-A82C-103FD3815632}" srcOrd="0" destOrd="0" parTransId="{4702F134-7DA1-4FB6-B42D-A5B2D11DC3D1}" sibTransId="{7A659FA8-3B8A-4DDE-B4A1-A365B7107C09}"/>
    <dgm:cxn modelId="{5E4B28B9-C965-A648-AA61-AA5427A66C48}" type="presOf" srcId="{405F7AB1-EDD7-4F25-9923-7A388435A17F}" destId="{CFBB27AA-3FE8-4E05-B0F9-9F91DF7CBD7C}" srcOrd="0" destOrd="0" presId="urn:microsoft.com/office/officeart/2018/2/layout/IconVerticalSolidList"/>
    <dgm:cxn modelId="{CAED1ED1-E1BE-5E43-A3C2-962CE62F69D4}" type="presOf" srcId="{E9668928-45B7-4F8D-AEDF-A3A0C67DA35B}" destId="{471E97AD-A3EE-4ADE-8CE7-33AA31A514E8}" srcOrd="0" destOrd="0" presId="urn:microsoft.com/office/officeart/2018/2/layout/IconVerticalSolidList"/>
    <dgm:cxn modelId="{FC45B2ED-7CC8-4E8F-91A9-366B9D4C05A8}" srcId="{E9668928-45B7-4F8D-AEDF-A3A0C67DA35B}" destId="{405F7AB1-EDD7-4F25-9923-7A388435A17F}" srcOrd="1" destOrd="0" parTransId="{DE70475F-A2AD-4962-9909-CCFEF0F24DCD}" sibTransId="{5C1F58BF-A3FA-4F26-BD35-6206A295661F}"/>
    <dgm:cxn modelId="{E0DD63FE-E5FB-EC40-BF5D-A4FD8549AEB4}" type="presOf" srcId="{21971E76-435B-41B5-B297-6E304CB565A5}" destId="{6D408032-D400-433C-A22C-93129F1C52A9}" srcOrd="0" destOrd="0" presId="urn:microsoft.com/office/officeart/2018/2/layout/IconVerticalSolidList"/>
    <dgm:cxn modelId="{207EEB2D-F01B-CE43-B63C-D9B9891F891A}" type="presParOf" srcId="{471E97AD-A3EE-4ADE-8CE7-33AA31A514E8}" destId="{9BE64D80-49E4-4F5A-B486-961D6779F6EF}" srcOrd="0" destOrd="0" presId="urn:microsoft.com/office/officeart/2018/2/layout/IconVerticalSolidList"/>
    <dgm:cxn modelId="{7C7BCAB6-49A6-8446-95D1-8C1E72BB1268}" type="presParOf" srcId="{9BE64D80-49E4-4F5A-B486-961D6779F6EF}" destId="{5566AD0F-9D23-4CD1-908C-2D038FDFCD01}" srcOrd="0" destOrd="0" presId="urn:microsoft.com/office/officeart/2018/2/layout/IconVerticalSolidList"/>
    <dgm:cxn modelId="{8A8A6882-99F4-B04E-AAA7-03309CD3B0F2}" type="presParOf" srcId="{9BE64D80-49E4-4F5A-B486-961D6779F6EF}" destId="{51EE523C-69B5-4D6E-B855-D7CF132A9EF3}" srcOrd="1" destOrd="0" presId="urn:microsoft.com/office/officeart/2018/2/layout/IconVerticalSolidList"/>
    <dgm:cxn modelId="{08EF1D3D-C26A-C549-83F3-F203E9EB0CCA}" type="presParOf" srcId="{9BE64D80-49E4-4F5A-B486-961D6779F6EF}" destId="{CD10B3AC-4000-4C40-9E85-A821B5401311}" srcOrd="2" destOrd="0" presId="urn:microsoft.com/office/officeart/2018/2/layout/IconVerticalSolidList"/>
    <dgm:cxn modelId="{1F56D33E-8CC6-9842-9C36-E62E5D677A2E}" type="presParOf" srcId="{9BE64D80-49E4-4F5A-B486-961D6779F6EF}" destId="{8DCB429B-625B-4401-BA4E-0A03677517C8}" srcOrd="3" destOrd="0" presId="urn:microsoft.com/office/officeart/2018/2/layout/IconVerticalSolidList"/>
    <dgm:cxn modelId="{39218807-2313-C146-BE7B-049EE5275AE6}" type="presParOf" srcId="{471E97AD-A3EE-4ADE-8CE7-33AA31A514E8}" destId="{EA4B400F-3ED6-4427-AD65-20BD761BA35D}" srcOrd="1" destOrd="0" presId="urn:microsoft.com/office/officeart/2018/2/layout/IconVerticalSolidList"/>
    <dgm:cxn modelId="{B8135825-F964-9742-8966-2A1C30119F02}" type="presParOf" srcId="{471E97AD-A3EE-4ADE-8CE7-33AA31A514E8}" destId="{3F1A93AD-D89F-407F-BB1D-F80A2441A6FB}" srcOrd="2" destOrd="0" presId="urn:microsoft.com/office/officeart/2018/2/layout/IconVerticalSolidList"/>
    <dgm:cxn modelId="{20AFB0DB-97FE-3D41-87B0-4896628295C4}" type="presParOf" srcId="{3F1A93AD-D89F-407F-BB1D-F80A2441A6FB}" destId="{CD271BC6-E5E5-4222-8858-0BEE67F19039}" srcOrd="0" destOrd="0" presId="urn:microsoft.com/office/officeart/2018/2/layout/IconVerticalSolidList"/>
    <dgm:cxn modelId="{D67F3493-026D-F147-AB80-8CCD914693B5}" type="presParOf" srcId="{3F1A93AD-D89F-407F-BB1D-F80A2441A6FB}" destId="{69C772D6-1953-4673-ACF9-C5B2FA5B01A3}" srcOrd="1" destOrd="0" presId="urn:microsoft.com/office/officeart/2018/2/layout/IconVerticalSolidList"/>
    <dgm:cxn modelId="{9BAFFAA4-BA15-FB47-B8C6-352441100905}" type="presParOf" srcId="{3F1A93AD-D89F-407F-BB1D-F80A2441A6FB}" destId="{94A5F65D-8F63-41D7-8DAE-99E008A6F7FE}" srcOrd="2" destOrd="0" presId="urn:microsoft.com/office/officeart/2018/2/layout/IconVerticalSolidList"/>
    <dgm:cxn modelId="{8C8C68BB-E406-D54D-B82E-1178DCB5C1B0}" type="presParOf" srcId="{3F1A93AD-D89F-407F-BB1D-F80A2441A6FB}" destId="{CFBB27AA-3FE8-4E05-B0F9-9F91DF7CBD7C}" srcOrd="3" destOrd="0" presId="urn:microsoft.com/office/officeart/2018/2/layout/IconVerticalSolidList"/>
    <dgm:cxn modelId="{CB11751D-FB36-4B47-AD25-50E3EB9159ED}" type="presParOf" srcId="{471E97AD-A3EE-4ADE-8CE7-33AA31A514E8}" destId="{F21FA349-43D7-46CA-BF13-53D9BD777126}" srcOrd="3" destOrd="0" presId="urn:microsoft.com/office/officeart/2018/2/layout/IconVerticalSolidList"/>
    <dgm:cxn modelId="{A88A030F-0E34-EE49-91F2-F525F8262C7B}" type="presParOf" srcId="{471E97AD-A3EE-4ADE-8CE7-33AA31A514E8}" destId="{50FE630C-4E89-4AF4-B1C6-8DF04E147670}" srcOrd="4" destOrd="0" presId="urn:microsoft.com/office/officeart/2018/2/layout/IconVerticalSolidList"/>
    <dgm:cxn modelId="{F140A90C-1063-324F-A443-F67E47621F9C}" type="presParOf" srcId="{50FE630C-4E89-4AF4-B1C6-8DF04E147670}" destId="{B0CE37A4-829D-449F-837C-388D0354CABA}" srcOrd="0" destOrd="0" presId="urn:microsoft.com/office/officeart/2018/2/layout/IconVerticalSolidList"/>
    <dgm:cxn modelId="{2C942E00-E2A4-7848-BC4B-73BAF437ACF8}" type="presParOf" srcId="{50FE630C-4E89-4AF4-B1C6-8DF04E147670}" destId="{137B8AEE-EFC7-461D-ACA3-C6D718C9BE71}" srcOrd="1" destOrd="0" presId="urn:microsoft.com/office/officeart/2018/2/layout/IconVerticalSolidList"/>
    <dgm:cxn modelId="{FC1889D5-0C02-E845-9B58-1EC5DE85CCC7}" type="presParOf" srcId="{50FE630C-4E89-4AF4-B1C6-8DF04E147670}" destId="{36003F43-A7C4-4C2A-9EC4-AA3AC7993A91}" srcOrd="2" destOrd="0" presId="urn:microsoft.com/office/officeart/2018/2/layout/IconVerticalSolidList"/>
    <dgm:cxn modelId="{0A380052-79DB-5C40-940D-1A37A9AFAA6E}" type="presParOf" srcId="{50FE630C-4E89-4AF4-B1C6-8DF04E147670}" destId="{6D408032-D400-433C-A22C-93129F1C52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8F8A55-0DDF-4105-9835-92343A924A1B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D0FA783-4565-4D92-89F0-A10F67ACDE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Important sentences and paragraphs should be at the top</a:t>
          </a:r>
        </a:p>
      </dgm:t>
    </dgm:pt>
    <dgm:pt modelId="{F6859647-85CE-4ACE-A9A2-13B599A0A8CB}" type="parTrans" cxnId="{C74B821B-A495-4128-87C4-F7A8ED65D13A}">
      <dgm:prSet/>
      <dgm:spPr/>
      <dgm:t>
        <a:bodyPr/>
        <a:lstStyle/>
        <a:p>
          <a:endParaRPr lang="en-US"/>
        </a:p>
      </dgm:t>
    </dgm:pt>
    <dgm:pt modelId="{68608F65-4AE6-41E9-9EA2-4A3CE7D36F0B}" type="sibTrans" cxnId="{C74B821B-A495-4128-87C4-F7A8ED65D13A}">
      <dgm:prSet/>
      <dgm:spPr/>
      <dgm:t>
        <a:bodyPr/>
        <a:lstStyle/>
        <a:p>
          <a:endParaRPr lang="en-US"/>
        </a:p>
      </dgm:t>
    </dgm:pt>
    <dgm:pt modelId="{65CB8148-F14A-4F2A-A0C7-326600F75AC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Write a descriptive heading or subheading for important paragraphs</a:t>
          </a:r>
        </a:p>
      </dgm:t>
    </dgm:pt>
    <dgm:pt modelId="{8E8C665E-CE53-49E0-A594-174672E6EEEC}" type="parTrans" cxnId="{6D38EF37-7487-41B9-BE66-78B63C2CD864}">
      <dgm:prSet/>
      <dgm:spPr/>
      <dgm:t>
        <a:bodyPr/>
        <a:lstStyle/>
        <a:p>
          <a:endParaRPr lang="en-US"/>
        </a:p>
      </dgm:t>
    </dgm:pt>
    <dgm:pt modelId="{106711E7-25E8-45AB-8B5F-A3A833DF8BF9}" type="sibTrans" cxnId="{6D38EF37-7487-41B9-BE66-78B63C2CD864}">
      <dgm:prSet/>
      <dgm:spPr/>
      <dgm:t>
        <a:bodyPr/>
        <a:lstStyle/>
        <a:p>
          <a:endParaRPr lang="en-US"/>
        </a:p>
      </dgm:t>
    </dgm:pt>
    <dgm:pt modelId="{1ED01B27-3F04-9145-BA67-72F543AA89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Use a bulleted list</a:t>
          </a:r>
        </a:p>
      </dgm:t>
    </dgm:pt>
    <dgm:pt modelId="{FB26EBF3-90C1-9D4D-90AC-58C54BA5F079}" type="parTrans" cxnId="{14B3A2B3-FCC8-E740-962F-B16E826A5D32}">
      <dgm:prSet/>
      <dgm:spPr/>
      <dgm:t>
        <a:bodyPr/>
        <a:lstStyle/>
        <a:p>
          <a:endParaRPr lang="en-US"/>
        </a:p>
      </dgm:t>
    </dgm:pt>
    <dgm:pt modelId="{1FCF1049-3DD3-5343-AC9C-BBAAB9287208}" type="sibTrans" cxnId="{14B3A2B3-FCC8-E740-962F-B16E826A5D32}">
      <dgm:prSet/>
      <dgm:spPr/>
      <dgm:t>
        <a:bodyPr/>
        <a:lstStyle/>
        <a:p>
          <a:endParaRPr lang="en-US"/>
        </a:p>
      </dgm:t>
    </dgm:pt>
    <dgm:pt modelId="{E80142DD-B7D4-44D0-98CC-ED2988447087}" type="pres">
      <dgm:prSet presAssocID="{0A8F8A55-0DDF-4105-9835-92343A924A1B}" presName="root" presStyleCnt="0">
        <dgm:presLayoutVars>
          <dgm:dir/>
          <dgm:resizeHandles val="exact"/>
        </dgm:presLayoutVars>
      </dgm:prSet>
      <dgm:spPr/>
    </dgm:pt>
    <dgm:pt modelId="{6755B163-2D3E-4F58-AE78-852A8026C298}" type="pres">
      <dgm:prSet presAssocID="{BD0FA783-4565-4D92-89F0-A10F67ACDE33}" presName="compNode" presStyleCnt="0"/>
      <dgm:spPr/>
    </dgm:pt>
    <dgm:pt modelId="{8512EAC1-E6F2-443E-BE44-F25DBF445609}" type="pres">
      <dgm:prSet presAssocID="{BD0FA783-4565-4D92-89F0-A10F67ACDE3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1A7BF0B-95FD-494B-B7B2-4E379BA252F2}" type="pres">
      <dgm:prSet presAssocID="{BD0FA783-4565-4D92-89F0-A10F67ACDE3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B7E8CD99-EB33-4DB6-B70C-FD67EC2A5F05}" type="pres">
      <dgm:prSet presAssocID="{BD0FA783-4565-4D92-89F0-A10F67ACDE33}" presName="spaceRect" presStyleCnt="0"/>
      <dgm:spPr/>
    </dgm:pt>
    <dgm:pt modelId="{F7FB6D55-0097-4BAE-BB50-375A627A48B4}" type="pres">
      <dgm:prSet presAssocID="{BD0FA783-4565-4D92-89F0-A10F67ACDE33}" presName="textRect" presStyleLbl="revTx" presStyleIdx="0" presStyleCnt="3">
        <dgm:presLayoutVars>
          <dgm:chMax val="1"/>
          <dgm:chPref val="1"/>
        </dgm:presLayoutVars>
      </dgm:prSet>
      <dgm:spPr/>
    </dgm:pt>
    <dgm:pt modelId="{54701928-D907-4649-8B66-B1D435D56353}" type="pres">
      <dgm:prSet presAssocID="{68608F65-4AE6-41E9-9EA2-4A3CE7D36F0B}" presName="sibTrans" presStyleCnt="0"/>
      <dgm:spPr/>
    </dgm:pt>
    <dgm:pt modelId="{BF123939-B829-4BD3-BE1C-5DAF1912807E}" type="pres">
      <dgm:prSet presAssocID="{65CB8148-F14A-4F2A-A0C7-326600F75AC8}" presName="compNode" presStyleCnt="0"/>
      <dgm:spPr/>
    </dgm:pt>
    <dgm:pt modelId="{2CAAB000-5257-4889-A17D-CECB73AD8E04}" type="pres">
      <dgm:prSet presAssocID="{65CB8148-F14A-4F2A-A0C7-326600F75AC8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BD73B45-280C-42E9-B809-DB270820D422}" type="pres">
      <dgm:prSet presAssocID="{65CB8148-F14A-4F2A-A0C7-326600F75A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D965E985-A8C8-46C6-A35D-B228CB973444}" type="pres">
      <dgm:prSet presAssocID="{65CB8148-F14A-4F2A-A0C7-326600F75AC8}" presName="spaceRect" presStyleCnt="0"/>
      <dgm:spPr/>
    </dgm:pt>
    <dgm:pt modelId="{FC493CFB-5773-482B-B112-4E5CA0AE5ECB}" type="pres">
      <dgm:prSet presAssocID="{65CB8148-F14A-4F2A-A0C7-326600F75AC8}" presName="textRect" presStyleLbl="revTx" presStyleIdx="1" presStyleCnt="3">
        <dgm:presLayoutVars>
          <dgm:chMax val="1"/>
          <dgm:chPref val="1"/>
        </dgm:presLayoutVars>
      </dgm:prSet>
      <dgm:spPr/>
    </dgm:pt>
    <dgm:pt modelId="{0A47D6E1-5E1E-4FFC-AA2B-0EA003293335}" type="pres">
      <dgm:prSet presAssocID="{106711E7-25E8-45AB-8B5F-A3A833DF8BF9}" presName="sibTrans" presStyleCnt="0"/>
      <dgm:spPr/>
    </dgm:pt>
    <dgm:pt modelId="{97AA2295-605F-4E4C-AA69-4F19652E1C16}" type="pres">
      <dgm:prSet presAssocID="{1ED01B27-3F04-9145-BA67-72F543AA89B7}" presName="compNode" presStyleCnt="0"/>
      <dgm:spPr/>
    </dgm:pt>
    <dgm:pt modelId="{43AF04A3-9842-41F7-A21A-8A9733D43564}" type="pres">
      <dgm:prSet presAssocID="{1ED01B27-3F04-9145-BA67-72F543AA89B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B6FAFA6-B711-44CB-9551-5AA7D65C6FA0}" type="pres">
      <dgm:prSet presAssocID="{1ED01B27-3F04-9145-BA67-72F543AA89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0BFB8201-FA61-4B2B-8DFD-DBC2AFD4F720}" type="pres">
      <dgm:prSet presAssocID="{1ED01B27-3F04-9145-BA67-72F543AA89B7}" presName="spaceRect" presStyleCnt="0"/>
      <dgm:spPr/>
    </dgm:pt>
    <dgm:pt modelId="{8E2808D6-8943-49BB-97DE-67243751122D}" type="pres">
      <dgm:prSet presAssocID="{1ED01B27-3F04-9145-BA67-72F543AA89B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74B821B-A495-4128-87C4-F7A8ED65D13A}" srcId="{0A8F8A55-0DDF-4105-9835-92343A924A1B}" destId="{BD0FA783-4565-4D92-89F0-A10F67ACDE33}" srcOrd="0" destOrd="0" parTransId="{F6859647-85CE-4ACE-A9A2-13B599A0A8CB}" sibTransId="{68608F65-4AE6-41E9-9EA2-4A3CE7D36F0B}"/>
    <dgm:cxn modelId="{6D38EF37-7487-41B9-BE66-78B63C2CD864}" srcId="{0A8F8A55-0DDF-4105-9835-92343A924A1B}" destId="{65CB8148-F14A-4F2A-A0C7-326600F75AC8}" srcOrd="1" destOrd="0" parTransId="{8E8C665E-CE53-49E0-A594-174672E6EEEC}" sibTransId="{106711E7-25E8-45AB-8B5F-A3A833DF8BF9}"/>
    <dgm:cxn modelId="{52581844-E184-374C-AF73-CDA08F992B6F}" type="presOf" srcId="{1ED01B27-3F04-9145-BA67-72F543AA89B7}" destId="{8E2808D6-8943-49BB-97DE-67243751122D}" srcOrd="0" destOrd="0" presId="urn:microsoft.com/office/officeart/2018/5/layout/IconLeafLabelList"/>
    <dgm:cxn modelId="{94B5894B-D7B1-0645-B52F-0063AFE5C4C2}" type="presOf" srcId="{BD0FA783-4565-4D92-89F0-A10F67ACDE33}" destId="{F7FB6D55-0097-4BAE-BB50-375A627A48B4}" srcOrd="0" destOrd="0" presId="urn:microsoft.com/office/officeart/2018/5/layout/IconLeafLabelList"/>
    <dgm:cxn modelId="{ECC99A5D-1A5E-EF40-AA44-5B516D2F923B}" type="presOf" srcId="{65CB8148-F14A-4F2A-A0C7-326600F75AC8}" destId="{FC493CFB-5773-482B-B112-4E5CA0AE5ECB}" srcOrd="0" destOrd="0" presId="urn:microsoft.com/office/officeart/2018/5/layout/IconLeafLabelList"/>
    <dgm:cxn modelId="{691EB779-9357-CF47-9861-2DDE7743B96A}" type="presOf" srcId="{0A8F8A55-0DDF-4105-9835-92343A924A1B}" destId="{E80142DD-B7D4-44D0-98CC-ED2988447087}" srcOrd="0" destOrd="0" presId="urn:microsoft.com/office/officeart/2018/5/layout/IconLeafLabelList"/>
    <dgm:cxn modelId="{14B3A2B3-FCC8-E740-962F-B16E826A5D32}" srcId="{0A8F8A55-0DDF-4105-9835-92343A924A1B}" destId="{1ED01B27-3F04-9145-BA67-72F543AA89B7}" srcOrd="2" destOrd="0" parTransId="{FB26EBF3-90C1-9D4D-90AC-58C54BA5F079}" sibTransId="{1FCF1049-3DD3-5343-AC9C-BBAAB9287208}"/>
    <dgm:cxn modelId="{101A088A-75B2-9347-8658-A1162EDACCE6}" type="presParOf" srcId="{E80142DD-B7D4-44D0-98CC-ED2988447087}" destId="{6755B163-2D3E-4F58-AE78-852A8026C298}" srcOrd="0" destOrd="0" presId="urn:microsoft.com/office/officeart/2018/5/layout/IconLeafLabelList"/>
    <dgm:cxn modelId="{73B6A3F4-867E-564F-B86C-827E6E1DD7FE}" type="presParOf" srcId="{6755B163-2D3E-4F58-AE78-852A8026C298}" destId="{8512EAC1-E6F2-443E-BE44-F25DBF445609}" srcOrd="0" destOrd="0" presId="urn:microsoft.com/office/officeart/2018/5/layout/IconLeafLabelList"/>
    <dgm:cxn modelId="{2EAB51C4-E160-EA43-8A3A-1CAC1D668859}" type="presParOf" srcId="{6755B163-2D3E-4F58-AE78-852A8026C298}" destId="{61A7BF0B-95FD-494B-B7B2-4E379BA252F2}" srcOrd="1" destOrd="0" presId="urn:microsoft.com/office/officeart/2018/5/layout/IconLeafLabelList"/>
    <dgm:cxn modelId="{5A1990EE-FE8B-7748-B3E3-F9DDBE886FF3}" type="presParOf" srcId="{6755B163-2D3E-4F58-AE78-852A8026C298}" destId="{B7E8CD99-EB33-4DB6-B70C-FD67EC2A5F05}" srcOrd="2" destOrd="0" presId="urn:microsoft.com/office/officeart/2018/5/layout/IconLeafLabelList"/>
    <dgm:cxn modelId="{3007CA0C-DA71-4B42-812B-3730B710F6D9}" type="presParOf" srcId="{6755B163-2D3E-4F58-AE78-852A8026C298}" destId="{F7FB6D55-0097-4BAE-BB50-375A627A48B4}" srcOrd="3" destOrd="0" presId="urn:microsoft.com/office/officeart/2018/5/layout/IconLeafLabelList"/>
    <dgm:cxn modelId="{2E240B91-8937-D744-8BE0-620F0DBF12A7}" type="presParOf" srcId="{E80142DD-B7D4-44D0-98CC-ED2988447087}" destId="{54701928-D907-4649-8B66-B1D435D56353}" srcOrd="1" destOrd="0" presId="urn:microsoft.com/office/officeart/2018/5/layout/IconLeafLabelList"/>
    <dgm:cxn modelId="{29D0D7FB-30ED-6544-9E8D-C6A464D758B7}" type="presParOf" srcId="{E80142DD-B7D4-44D0-98CC-ED2988447087}" destId="{BF123939-B829-4BD3-BE1C-5DAF1912807E}" srcOrd="2" destOrd="0" presId="urn:microsoft.com/office/officeart/2018/5/layout/IconLeafLabelList"/>
    <dgm:cxn modelId="{8601599E-4F01-C54F-91F0-935CF3164D7B}" type="presParOf" srcId="{BF123939-B829-4BD3-BE1C-5DAF1912807E}" destId="{2CAAB000-5257-4889-A17D-CECB73AD8E04}" srcOrd="0" destOrd="0" presId="urn:microsoft.com/office/officeart/2018/5/layout/IconLeafLabelList"/>
    <dgm:cxn modelId="{58AFDE89-B260-104E-98DC-B66C4B97CC47}" type="presParOf" srcId="{BF123939-B829-4BD3-BE1C-5DAF1912807E}" destId="{4BD73B45-280C-42E9-B809-DB270820D422}" srcOrd="1" destOrd="0" presId="urn:microsoft.com/office/officeart/2018/5/layout/IconLeafLabelList"/>
    <dgm:cxn modelId="{60A234AC-AC6D-7540-9EDD-FD4DA8F532DD}" type="presParOf" srcId="{BF123939-B829-4BD3-BE1C-5DAF1912807E}" destId="{D965E985-A8C8-46C6-A35D-B228CB973444}" srcOrd="2" destOrd="0" presId="urn:microsoft.com/office/officeart/2018/5/layout/IconLeafLabelList"/>
    <dgm:cxn modelId="{9080085F-08CA-BF40-ACF2-EBB5E73B3FAF}" type="presParOf" srcId="{BF123939-B829-4BD3-BE1C-5DAF1912807E}" destId="{FC493CFB-5773-482B-B112-4E5CA0AE5ECB}" srcOrd="3" destOrd="0" presId="urn:microsoft.com/office/officeart/2018/5/layout/IconLeafLabelList"/>
    <dgm:cxn modelId="{AD6417FA-24AF-2348-9CEA-FAC3BD2957C4}" type="presParOf" srcId="{E80142DD-B7D4-44D0-98CC-ED2988447087}" destId="{0A47D6E1-5E1E-4FFC-AA2B-0EA003293335}" srcOrd="3" destOrd="0" presId="urn:microsoft.com/office/officeart/2018/5/layout/IconLeafLabelList"/>
    <dgm:cxn modelId="{A08B89B9-888D-834E-ACE1-DDD8339B5269}" type="presParOf" srcId="{E80142DD-B7D4-44D0-98CC-ED2988447087}" destId="{97AA2295-605F-4E4C-AA69-4F19652E1C16}" srcOrd="4" destOrd="0" presId="urn:microsoft.com/office/officeart/2018/5/layout/IconLeafLabelList"/>
    <dgm:cxn modelId="{4481FDF9-E6C8-A44C-AA86-D1D5B717D02C}" type="presParOf" srcId="{97AA2295-605F-4E4C-AA69-4F19652E1C16}" destId="{43AF04A3-9842-41F7-A21A-8A9733D43564}" srcOrd="0" destOrd="0" presId="urn:microsoft.com/office/officeart/2018/5/layout/IconLeafLabelList"/>
    <dgm:cxn modelId="{C7F6425A-ACA4-ED45-B73C-8F0F476D8F50}" type="presParOf" srcId="{97AA2295-605F-4E4C-AA69-4F19652E1C16}" destId="{AB6FAFA6-B711-44CB-9551-5AA7D65C6FA0}" srcOrd="1" destOrd="0" presId="urn:microsoft.com/office/officeart/2018/5/layout/IconLeafLabelList"/>
    <dgm:cxn modelId="{35BE5CDB-B02A-5947-A80C-2EC1E4382F32}" type="presParOf" srcId="{97AA2295-605F-4E4C-AA69-4F19652E1C16}" destId="{0BFB8201-FA61-4B2B-8DFD-DBC2AFD4F720}" srcOrd="2" destOrd="0" presId="urn:microsoft.com/office/officeart/2018/5/layout/IconLeafLabelList"/>
    <dgm:cxn modelId="{4B7D93D2-2F6C-2842-BED8-584BEFBEB9AA}" type="presParOf" srcId="{97AA2295-605F-4E4C-AA69-4F19652E1C16}" destId="{8E2808D6-8943-49BB-97DE-67243751122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BD9968-76DE-4B54-99CA-B2867514C88D}" type="doc">
      <dgm:prSet loTypeId="urn:microsoft.com/office/officeart/2016/7/layout/VerticalDownArrow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99899C-CE79-4A82-9BEB-EC847B0D5946}">
      <dgm:prSet/>
      <dgm:spPr/>
      <dgm:t>
        <a:bodyPr/>
        <a:lstStyle/>
        <a:p>
          <a:r>
            <a:rPr lang="en-US"/>
            <a:t>Bold</a:t>
          </a:r>
        </a:p>
      </dgm:t>
    </dgm:pt>
    <dgm:pt modelId="{719690BE-AC2A-4BD8-A8F7-A110A24D752E}" type="parTrans" cxnId="{120259CD-82F7-49D2-9E09-30E30E3276F1}">
      <dgm:prSet/>
      <dgm:spPr/>
      <dgm:t>
        <a:bodyPr/>
        <a:lstStyle/>
        <a:p>
          <a:endParaRPr lang="en-US"/>
        </a:p>
      </dgm:t>
    </dgm:pt>
    <dgm:pt modelId="{DCDCF34D-B357-4C2B-BBAE-75B3AE59793A}" type="sibTrans" cxnId="{120259CD-82F7-49D2-9E09-30E30E3276F1}">
      <dgm:prSet/>
      <dgm:spPr/>
      <dgm:t>
        <a:bodyPr/>
        <a:lstStyle/>
        <a:p>
          <a:endParaRPr lang="en-US"/>
        </a:p>
      </dgm:t>
    </dgm:pt>
    <dgm:pt modelId="{7495D04C-DD26-4870-A208-9DE7A3D8376C}">
      <dgm:prSet/>
      <dgm:spPr/>
      <dgm:t>
        <a:bodyPr/>
        <a:lstStyle/>
        <a:p>
          <a:r>
            <a:rPr lang="en-US"/>
            <a:t>Bold important words or phrases</a:t>
          </a:r>
        </a:p>
      </dgm:t>
    </dgm:pt>
    <dgm:pt modelId="{7F452525-4812-4073-8366-8C887E9F61AB}" type="parTrans" cxnId="{082D32CF-01AA-46AE-9BF1-B0CBB3885B4B}">
      <dgm:prSet/>
      <dgm:spPr/>
      <dgm:t>
        <a:bodyPr/>
        <a:lstStyle/>
        <a:p>
          <a:endParaRPr lang="en-US"/>
        </a:p>
      </dgm:t>
    </dgm:pt>
    <dgm:pt modelId="{06C21178-F6BE-4C47-97A6-9ED4A1FB69F7}" type="sibTrans" cxnId="{082D32CF-01AA-46AE-9BF1-B0CBB3885B4B}">
      <dgm:prSet/>
      <dgm:spPr/>
      <dgm:t>
        <a:bodyPr/>
        <a:lstStyle/>
        <a:p>
          <a:endParaRPr lang="en-US"/>
        </a:p>
      </dgm:t>
    </dgm:pt>
    <dgm:pt modelId="{702BF60E-03BE-4100-AF3A-CCBB0A505340}">
      <dgm:prSet/>
      <dgm:spPr/>
      <dgm:t>
        <a:bodyPr/>
        <a:lstStyle/>
        <a:p>
          <a:r>
            <a:rPr lang="en-US"/>
            <a:t>Create</a:t>
          </a:r>
        </a:p>
      </dgm:t>
    </dgm:pt>
    <dgm:pt modelId="{DB744C36-0F0E-42D0-9C60-A1798E9510F3}" type="parTrans" cxnId="{C2BAA212-980F-4E45-9FE4-9D0D2A7340B1}">
      <dgm:prSet/>
      <dgm:spPr/>
      <dgm:t>
        <a:bodyPr/>
        <a:lstStyle/>
        <a:p>
          <a:endParaRPr lang="en-US"/>
        </a:p>
      </dgm:t>
    </dgm:pt>
    <dgm:pt modelId="{6F9E0795-5521-449D-B50F-2719734F2A33}" type="sibTrans" cxnId="{C2BAA212-980F-4E45-9FE4-9D0D2A7340B1}">
      <dgm:prSet/>
      <dgm:spPr/>
      <dgm:t>
        <a:bodyPr/>
        <a:lstStyle/>
        <a:p>
          <a:endParaRPr lang="en-US"/>
        </a:p>
      </dgm:t>
    </dgm:pt>
    <dgm:pt modelId="{65AF3524-7D0F-4D46-839B-72A0F01EA35E}">
      <dgm:prSet/>
      <dgm:spPr/>
      <dgm:t>
        <a:bodyPr/>
        <a:lstStyle/>
        <a:p>
          <a:r>
            <a:rPr lang="en-US" dirty="0"/>
            <a:t>Create separate paragraphs for the most important information</a:t>
          </a:r>
        </a:p>
      </dgm:t>
    </dgm:pt>
    <dgm:pt modelId="{DECBADC9-80B3-4CF4-822E-2C481BDA1FEE}" type="parTrans" cxnId="{93AE980F-BD58-4A40-BFFE-378F025B65C3}">
      <dgm:prSet/>
      <dgm:spPr/>
      <dgm:t>
        <a:bodyPr/>
        <a:lstStyle/>
        <a:p>
          <a:endParaRPr lang="en-US"/>
        </a:p>
      </dgm:t>
    </dgm:pt>
    <dgm:pt modelId="{89FCC6BE-FDFC-4E05-81E8-1E265D5A0B1B}" type="sibTrans" cxnId="{93AE980F-BD58-4A40-BFFE-378F025B65C3}">
      <dgm:prSet/>
      <dgm:spPr/>
      <dgm:t>
        <a:bodyPr/>
        <a:lstStyle/>
        <a:p>
          <a:endParaRPr lang="en-US"/>
        </a:p>
      </dgm:t>
    </dgm:pt>
    <dgm:pt modelId="{CC8BA07A-D394-4A06-B315-5CD13B5BEEF1}">
      <dgm:prSet/>
      <dgm:spPr/>
      <dgm:t>
        <a:bodyPr/>
        <a:lstStyle/>
        <a:p>
          <a:r>
            <a:rPr lang="en-US"/>
            <a:t>Illustrate</a:t>
          </a:r>
        </a:p>
      </dgm:t>
    </dgm:pt>
    <dgm:pt modelId="{B5152C3B-140A-4C20-9050-AF22EA44BB44}" type="parTrans" cxnId="{E9F425A8-0147-457B-8764-33F116CBBA60}">
      <dgm:prSet/>
      <dgm:spPr/>
      <dgm:t>
        <a:bodyPr/>
        <a:lstStyle/>
        <a:p>
          <a:endParaRPr lang="en-US"/>
        </a:p>
      </dgm:t>
    </dgm:pt>
    <dgm:pt modelId="{E9A1F9AA-9523-4688-9BB2-0CBC6A29549E}" type="sibTrans" cxnId="{E9F425A8-0147-457B-8764-33F116CBBA60}">
      <dgm:prSet/>
      <dgm:spPr/>
      <dgm:t>
        <a:bodyPr/>
        <a:lstStyle/>
        <a:p>
          <a:endParaRPr lang="en-US"/>
        </a:p>
      </dgm:t>
    </dgm:pt>
    <dgm:pt modelId="{7CDBEA88-9552-49CA-B278-825597479B96}">
      <dgm:prSet/>
      <dgm:spPr/>
      <dgm:t>
        <a:bodyPr/>
        <a:lstStyle/>
        <a:p>
          <a:r>
            <a:rPr lang="en-US"/>
            <a:t>Illustrate it with graphics or pull quotes</a:t>
          </a:r>
        </a:p>
      </dgm:t>
    </dgm:pt>
    <dgm:pt modelId="{F621CC00-F8FF-4AF5-9DA3-B5AEE75FC29A}" type="parTrans" cxnId="{BCB1385D-5B64-43B1-8F4F-A7695DCBCB61}">
      <dgm:prSet/>
      <dgm:spPr/>
      <dgm:t>
        <a:bodyPr/>
        <a:lstStyle/>
        <a:p>
          <a:endParaRPr lang="en-US"/>
        </a:p>
      </dgm:t>
    </dgm:pt>
    <dgm:pt modelId="{F9DBC09C-E3CE-4A41-9552-7BB8343A1514}" type="sibTrans" cxnId="{BCB1385D-5B64-43B1-8F4F-A7695DCBCB61}">
      <dgm:prSet/>
      <dgm:spPr/>
      <dgm:t>
        <a:bodyPr/>
        <a:lstStyle/>
        <a:p>
          <a:endParaRPr lang="en-US"/>
        </a:p>
      </dgm:t>
    </dgm:pt>
    <dgm:pt modelId="{DF0E8844-F892-F049-A14E-BA7499608B89}" type="pres">
      <dgm:prSet presAssocID="{ADBD9968-76DE-4B54-99CA-B2867514C88D}" presName="Name0" presStyleCnt="0">
        <dgm:presLayoutVars>
          <dgm:dir/>
          <dgm:animLvl val="lvl"/>
          <dgm:resizeHandles val="exact"/>
        </dgm:presLayoutVars>
      </dgm:prSet>
      <dgm:spPr/>
    </dgm:pt>
    <dgm:pt modelId="{53D3ACC0-C24B-604F-825C-6A47F4D7D45C}" type="pres">
      <dgm:prSet presAssocID="{CC8BA07A-D394-4A06-B315-5CD13B5BEEF1}" presName="boxAndChildren" presStyleCnt="0"/>
      <dgm:spPr/>
    </dgm:pt>
    <dgm:pt modelId="{3CB38B3B-9BF4-7C4E-B89F-8E61B99BCA42}" type="pres">
      <dgm:prSet presAssocID="{CC8BA07A-D394-4A06-B315-5CD13B5BEEF1}" presName="parentTextBox" presStyleLbl="alignNode1" presStyleIdx="0" presStyleCnt="3"/>
      <dgm:spPr/>
    </dgm:pt>
    <dgm:pt modelId="{8D256D96-4064-4E4E-969A-2C98320ACD10}" type="pres">
      <dgm:prSet presAssocID="{CC8BA07A-D394-4A06-B315-5CD13B5BEEF1}" presName="descendantBox" presStyleLbl="bgAccFollowNode1" presStyleIdx="0" presStyleCnt="3"/>
      <dgm:spPr/>
    </dgm:pt>
    <dgm:pt modelId="{EB0E995D-C4AA-2748-A544-FFAB5E45E5BB}" type="pres">
      <dgm:prSet presAssocID="{6F9E0795-5521-449D-B50F-2719734F2A33}" presName="sp" presStyleCnt="0"/>
      <dgm:spPr/>
    </dgm:pt>
    <dgm:pt modelId="{3C9DC828-F185-804D-996F-DBB3730D817C}" type="pres">
      <dgm:prSet presAssocID="{702BF60E-03BE-4100-AF3A-CCBB0A505340}" presName="arrowAndChildren" presStyleCnt="0"/>
      <dgm:spPr/>
    </dgm:pt>
    <dgm:pt modelId="{F3066651-3529-7B45-AF78-9828C438D210}" type="pres">
      <dgm:prSet presAssocID="{702BF60E-03BE-4100-AF3A-CCBB0A505340}" presName="parentTextArrow" presStyleLbl="node1" presStyleIdx="0" presStyleCnt="0"/>
      <dgm:spPr/>
    </dgm:pt>
    <dgm:pt modelId="{305D70E4-FC82-604F-A606-7B2D6F00CA16}" type="pres">
      <dgm:prSet presAssocID="{702BF60E-03BE-4100-AF3A-CCBB0A505340}" presName="arrow" presStyleLbl="alignNode1" presStyleIdx="1" presStyleCnt="3"/>
      <dgm:spPr/>
    </dgm:pt>
    <dgm:pt modelId="{ACFF4DEF-AAD5-7A4D-98A1-24CD0AB179D8}" type="pres">
      <dgm:prSet presAssocID="{702BF60E-03BE-4100-AF3A-CCBB0A505340}" presName="descendantArrow" presStyleLbl="bgAccFollowNode1" presStyleIdx="1" presStyleCnt="3"/>
      <dgm:spPr/>
    </dgm:pt>
    <dgm:pt modelId="{87498205-4011-B945-AB52-5FE02DB1232A}" type="pres">
      <dgm:prSet presAssocID="{DCDCF34D-B357-4C2B-BBAE-75B3AE59793A}" presName="sp" presStyleCnt="0"/>
      <dgm:spPr/>
    </dgm:pt>
    <dgm:pt modelId="{137BCA62-E1B6-E649-91BB-3FA5C0E98C80}" type="pres">
      <dgm:prSet presAssocID="{2199899C-CE79-4A82-9BEB-EC847B0D5946}" presName="arrowAndChildren" presStyleCnt="0"/>
      <dgm:spPr/>
    </dgm:pt>
    <dgm:pt modelId="{A501CE1F-98F4-1A47-A76D-A29E80AD9204}" type="pres">
      <dgm:prSet presAssocID="{2199899C-CE79-4A82-9BEB-EC847B0D5946}" presName="parentTextArrow" presStyleLbl="node1" presStyleIdx="0" presStyleCnt="0"/>
      <dgm:spPr/>
    </dgm:pt>
    <dgm:pt modelId="{C4756E08-9D7E-784C-B02D-01961427D338}" type="pres">
      <dgm:prSet presAssocID="{2199899C-CE79-4A82-9BEB-EC847B0D5946}" presName="arrow" presStyleLbl="alignNode1" presStyleIdx="2" presStyleCnt="3"/>
      <dgm:spPr/>
    </dgm:pt>
    <dgm:pt modelId="{C3A32481-529B-5147-8F3B-A93DA0876F2A}" type="pres">
      <dgm:prSet presAssocID="{2199899C-CE79-4A82-9BEB-EC847B0D5946}" presName="descendantArrow" presStyleLbl="bgAccFollowNode1" presStyleIdx="2" presStyleCnt="3"/>
      <dgm:spPr/>
    </dgm:pt>
  </dgm:ptLst>
  <dgm:cxnLst>
    <dgm:cxn modelId="{93AE980F-BD58-4A40-BFFE-378F025B65C3}" srcId="{702BF60E-03BE-4100-AF3A-CCBB0A505340}" destId="{65AF3524-7D0F-4D46-839B-72A0F01EA35E}" srcOrd="0" destOrd="0" parTransId="{DECBADC9-80B3-4CF4-822E-2C481BDA1FEE}" sibTransId="{89FCC6BE-FDFC-4E05-81E8-1E265D5A0B1B}"/>
    <dgm:cxn modelId="{C2BAA212-980F-4E45-9FE4-9D0D2A7340B1}" srcId="{ADBD9968-76DE-4B54-99CA-B2867514C88D}" destId="{702BF60E-03BE-4100-AF3A-CCBB0A505340}" srcOrd="1" destOrd="0" parTransId="{DB744C36-0F0E-42D0-9C60-A1798E9510F3}" sibTransId="{6F9E0795-5521-449D-B50F-2719734F2A33}"/>
    <dgm:cxn modelId="{E1EB9E1F-108A-E34C-AFC7-696C462F576D}" type="presOf" srcId="{2199899C-CE79-4A82-9BEB-EC847B0D5946}" destId="{C4756E08-9D7E-784C-B02D-01961427D338}" srcOrd="1" destOrd="0" presId="urn:microsoft.com/office/officeart/2016/7/layout/VerticalDownArrowProcess"/>
    <dgm:cxn modelId="{8C032133-F499-274E-A911-86D8514C025F}" type="presOf" srcId="{702BF60E-03BE-4100-AF3A-CCBB0A505340}" destId="{F3066651-3529-7B45-AF78-9828C438D210}" srcOrd="0" destOrd="0" presId="urn:microsoft.com/office/officeart/2016/7/layout/VerticalDownArrowProcess"/>
    <dgm:cxn modelId="{8BC12B33-28E5-1441-BBF4-4E4342256C4C}" type="presOf" srcId="{7CDBEA88-9552-49CA-B278-825597479B96}" destId="{8D256D96-4064-4E4E-969A-2C98320ACD10}" srcOrd="0" destOrd="0" presId="urn:microsoft.com/office/officeart/2016/7/layout/VerticalDownArrowProcess"/>
    <dgm:cxn modelId="{6251B54F-2B7C-584A-94D0-9224A23A46D3}" type="presOf" srcId="{7495D04C-DD26-4870-A208-9DE7A3D8376C}" destId="{C3A32481-529B-5147-8F3B-A93DA0876F2A}" srcOrd="0" destOrd="0" presId="urn:microsoft.com/office/officeart/2016/7/layout/VerticalDownArrowProcess"/>
    <dgm:cxn modelId="{BCB1385D-5B64-43B1-8F4F-A7695DCBCB61}" srcId="{CC8BA07A-D394-4A06-B315-5CD13B5BEEF1}" destId="{7CDBEA88-9552-49CA-B278-825597479B96}" srcOrd="0" destOrd="0" parTransId="{F621CC00-F8FF-4AF5-9DA3-B5AEE75FC29A}" sibTransId="{F9DBC09C-E3CE-4A41-9552-7BB8343A1514}"/>
    <dgm:cxn modelId="{8CC6DD61-4116-7E47-A003-8BB30F832669}" type="presOf" srcId="{65AF3524-7D0F-4D46-839B-72A0F01EA35E}" destId="{ACFF4DEF-AAD5-7A4D-98A1-24CD0AB179D8}" srcOrd="0" destOrd="0" presId="urn:microsoft.com/office/officeart/2016/7/layout/VerticalDownArrowProcess"/>
    <dgm:cxn modelId="{ACB94A94-DAA8-3B44-84AB-066D9FA4D6C8}" type="presOf" srcId="{ADBD9968-76DE-4B54-99CA-B2867514C88D}" destId="{DF0E8844-F892-F049-A14E-BA7499608B89}" srcOrd="0" destOrd="0" presId="urn:microsoft.com/office/officeart/2016/7/layout/VerticalDownArrowProcess"/>
    <dgm:cxn modelId="{DACAFDA5-53CB-9F4F-A1A3-3D454E4E27D6}" type="presOf" srcId="{702BF60E-03BE-4100-AF3A-CCBB0A505340}" destId="{305D70E4-FC82-604F-A606-7B2D6F00CA16}" srcOrd="1" destOrd="0" presId="urn:microsoft.com/office/officeart/2016/7/layout/VerticalDownArrowProcess"/>
    <dgm:cxn modelId="{E9F425A8-0147-457B-8764-33F116CBBA60}" srcId="{ADBD9968-76DE-4B54-99CA-B2867514C88D}" destId="{CC8BA07A-D394-4A06-B315-5CD13B5BEEF1}" srcOrd="2" destOrd="0" parTransId="{B5152C3B-140A-4C20-9050-AF22EA44BB44}" sibTransId="{E9A1F9AA-9523-4688-9BB2-0CBC6A29549E}"/>
    <dgm:cxn modelId="{120259CD-82F7-49D2-9E09-30E30E3276F1}" srcId="{ADBD9968-76DE-4B54-99CA-B2867514C88D}" destId="{2199899C-CE79-4A82-9BEB-EC847B0D5946}" srcOrd="0" destOrd="0" parTransId="{719690BE-AC2A-4BD8-A8F7-A110A24D752E}" sibTransId="{DCDCF34D-B357-4C2B-BBAE-75B3AE59793A}"/>
    <dgm:cxn modelId="{082D32CF-01AA-46AE-9BF1-B0CBB3885B4B}" srcId="{2199899C-CE79-4A82-9BEB-EC847B0D5946}" destId="{7495D04C-DD26-4870-A208-9DE7A3D8376C}" srcOrd="0" destOrd="0" parTransId="{7F452525-4812-4073-8366-8C887E9F61AB}" sibTransId="{06C21178-F6BE-4C47-97A6-9ED4A1FB69F7}"/>
    <dgm:cxn modelId="{E4E7CFED-675C-3A48-B4F5-AAA9835B1E70}" type="presOf" srcId="{2199899C-CE79-4A82-9BEB-EC847B0D5946}" destId="{A501CE1F-98F4-1A47-A76D-A29E80AD9204}" srcOrd="0" destOrd="0" presId="urn:microsoft.com/office/officeart/2016/7/layout/VerticalDownArrowProcess"/>
    <dgm:cxn modelId="{9DF781FA-2AF4-F044-A910-F815D9411294}" type="presOf" srcId="{CC8BA07A-D394-4A06-B315-5CD13B5BEEF1}" destId="{3CB38B3B-9BF4-7C4E-B89F-8E61B99BCA42}" srcOrd="0" destOrd="0" presId="urn:microsoft.com/office/officeart/2016/7/layout/VerticalDownArrowProcess"/>
    <dgm:cxn modelId="{C92AB70B-2E57-5042-AF2D-2157B5B7ADC2}" type="presParOf" srcId="{DF0E8844-F892-F049-A14E-BA7499608B89}" destId="{53D3ACC0-C24B-604F-825C-6A47F4D7D45C}" srcOrd="0" destOrd="0" presId="urn:microsoft.com/office/officeart/2016/7/layout/VerticalDownArrowProcess"/>
    <dgm:cxn modelId="{EB826CF0-1023-A04B-940C-56DBCC6766D1}" type="presParOf" srcId="{53D3ACC0-C24B-604F-825C-6A47F4D7D45C}" destId="{3CB38B3B-9BF4-7C4E-B89F-8E61B99BCA42}" srcOrd="0" destOrd="0" presId="urn:microsoft.com/office/officeart/2016/7/layout/VerticalDownArrowProcess"/>
    <dgm:cxn modelId="{5B772C5E-6812-E748-8512-A01F1119B7C2}" type="presParOf" srcId="{53D3ACC0-C24B-604F-825C-6A47F4D7D45C}" destId="{8D256D96-4064-4E4E-969A-2C98320ACD10}" srcOrd="1" destOrd="0" presId="urn:microsoft.com/office/officeart/2016/7/layout/VerticalDownArrowProcess"/>
    <dgm:cxn modelId="{57DD6400-87A7-124E-8273-A26A585FEC32}" type="presParOf" srcId="{DF0E8844-F892-F049-A14E-BA7499608B89}" destId="{EB0E995D-C4AA-2748-A544-FFAB5E45E5BB}" srcOrd="1" destOrd="0" presId="urn:microsoft.com/office/officeart/2016/7/layout/VerticalDownArrowProcess"/>
    <dgm:cxn modelId="{87D42893-5925-2A4E-842B-CE7E7A7507B7}" type="presParOf" srcId="{DF0E8844-F892-F049-A14E-BA7499608B89}" destId="{3C9DC828-F185-804D-996F-DBB3730D817C}" srcOrd="2" destOrd="0" presId="urn:microsoft.com/office/officeart/2016/7/layout/VerticalDownArrowProcess"/>
    <dgm:cxn modelId="{627A5765-8D9F-7E43-834C-2F4524602C46}" type="presParOf" srcId="{3C9DC828-F185-804D-996F-DBB3730D817C}" destId="{F3066651-3529-7B45-AF78-9828C438D210}" srcOrd="0" destOrd="0" presId="urn:microsoft.com/office/officeart/2016/7/layout/VerticalDownArrowProcess"/>
    <dgm:cxn modelId="{A3B61717-C57F-F941-8F27-A83621E4338F}" type="presParOf" srcId="{3C9DC828-F185-804D-996F-DBB3730D817C}" destId="{305D70E4-FC82-604F-A606-7B2D6F00CA16}" srcOrd="1" destOrd="0" presId="urn:microsoft.com/office/officeart/2016/7/layout/VerticalDownArrowProcess"/>
    <dgm:cxn modelId="{76E4DB0B-2BD4-864A-963F-F4AF4D80445B}" type="presParOf" srcId="{3C9DC828-F185-804D-996F-DBB3730D817C}" destId="{ACFF4DEF-AAD5-7A4D-98A1-24CD0AB179D8}" srcOrd="2" destOrd="0" presId="urn:microsoft.com/office/officeart/2016/7/layout/VerticalDownArrowProcess"/>
    <dgm:cxn modelId="{F4EE2E86-F6F6-CA41-98E3-EB0348C14F0A}" type="presParOf" srcId="{DF0E8844-F892-F049-A14E-BA7499608B89}" destId="{87498205-4011-B945-AB52-5FE02DB1232A}" srcOrd="3" destOrd="0" presId="urn:microsoft.com/office/officeart/2016/7/layout/VerticalDownArrowProcess"/>
    <dgm:cxn modelId="{3FB25904-7B0C-3F45-BBA6-BBD1C60CFD25}" type="presParOf" srcId="{DF0E8844-F892-F049-A14E-BA7499608B89}" destId="{137BCA62-E1B6-E649-91BB-3FA5C0E98C80}" srcOrd="4" destOrd="0" presId="urn:microsoft.com/office/officeart/2016/7/layout/VerticalDownArrowProcess"/>
    <dgm:cxn modelId="{11BCABA3-EC04-3E40-81DA-1DA6CF1A792B}" type="presParOf" srcId="{137BCA62-E1B6-E649-91BB-3FA5C0E98C80}" destId="{A501CE1F-98F4-1A47-A76D-A29E80AD9204}" srcOrd="0" destOrd="0" presId="urn:microsoft.com/office/officeart/2016/7/layout/VerticalDownArrowProcess"/>
    <dgm:cxn modelId="{97BA3768-FE4B-9543-9968-7D6191F222AE}" type="presParOf" srcId="{137BCA62-E1B6-E649-91BB-3FA5C0E98C80}" destId="{C4756E08-9D7E-784C-B02D-01961427D338}" srcOrd="1" destOrd="0" presId="urn:microsoft.com/office/officeart/2016/7/layout/VerticalDownArrowProcess"/>
    <dgm:cxn modelId="{FFF7586E-CF57-144C-83A8-B7F8BE24792A}" type="presParOf" srcId="{137BCA62-E1B6-E649-91BB-3FA5C0E98C80}" destId="{C3A32481-529B-5147-8F3B-A93DA0876F2A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39898C-6FAB-4AD2-A2EF-006F8038CB68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7E6A4F5-76BB-4756-B9BB-4434005A01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Answer the who, what, why… </a:t>
          </a:r>
        </a:p>
      </dgm:t>
    </dgm:pt>
    <dgm:pt modelId="{3B75826A-451E-4E97-A0FC-6190FA0814AC}" type="parTrans" cxnId="{B1C52E88-7D58-4FC2-9031-6AC1BC28207E}">
      <dgm:prSet/>
      <dgm:spPr/>
      <dgm:t>
        <a:bodyPr/>
        <a:lstStyle/>
        <a:p>
          <a:endParaRPr lang="en-US"/>
        </a:p>
      </dgm:t>
    </dgm:pt>
    <dgm:pt modelId="{0AAEC3E1-7C45-42E1-9F54-12BAF53416BF}" type="sibTrans" cxnId="{B1C52E88-7D58-4FC2-9031-6AC1BC28207E}">
      <dgm:prSet/>
      <dgm:spPr/>
      <dgm:t>
        <a:bodyPr/>
        <a:lstStyle/>
        <a:p>
          <a:endParaRPr lang="en-US"/>
        </a:p>
      </dgm:t>
    </dgm:pt>
    <dgm:pt modelId="{ABB17254-EAB1-4F1F-81CC-42D47680FB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Determine what you have and what you need</a:t>
          </a:r>
        </a:p>
      </dgm:t>
    </dgm:pt>
    <dgm:pt modelId="{8577E76C-9A2D-4BF5-94FF-CB0E02871C7B}" type="parTrans" cxnId="{1EE3A942-A180-4963-86FB-76382A4C9E60}">
      <dgm:prSet/>
      <dgm:spPr/>
      <dgm:t>
        <a:bodyPr/>
        <a:lstStyle/>
        <a:p>
          <a:endParaRPr lang="en-US"/>
        </a:p>
      </dgm:t>
    </dgm:pt>
    <dgm:pt modelId="{C57FBAAE-2D3A-4DE8-B4AB-08D44FA226AB}" type="sibTrans" cxnId="{1EE3A942-A180-4963-86FB-76382A4C9E60}">
      <dgm:prSet/>
      <dgm:spPr/>
      <dgm:t>
        <a:bodyPr/>
        <a:lstStyle/>
        <a:p>
          <a:endParaRPr lang="en-US"/>
        </a:p>
      </dgm:t>
    </dgm:pt>
    <dgm:pt modelId="{16DDDFDA-F01E-45A5-A7EA-DED529A22C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Make an outline for the website</a:t>
          </a:r>
        </a:p>
      </dgm:t>
    </dgm:pt>
    <dgm:pt modelId="{FA75B44F-E415-43C5-9D58-FA7E769DC231}" type="parTrans" cxnId="{6FED5494-6C1C-4152-96FA-65902B7B4047}">
      <dgm:prSet/>
      <dgm:spPr/>
      <dgm:t>
        <a:bodyPr/>
        <a:lstStyle/>
        <a:p>
          <a:endParaRPr lang="en-US"/>
        </a:p>
      </dgm:t>
    </dgm:pt>
    <dgm:pt modelId="{BEB34BAF-F331-4C2F-8915-1B7DE42D6532}" type="sibTrans" cxnId="{6FED5494-6C1C-4152-96FA-65902B7B4047}">
      <dgm:prSet/>
      <dgm:spPr/>
      <dgm:t>
        <a:bodyPr/>
        <a:lstStyle/>
        <a:p>
          <a:endParaRPr lang="en-US"/>
        </a:p>
      </dgm:t>
    </dgm:pt>
    <dgm:pt modelId="{272D8F86-293B-407E-BFB9-A107D3553F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Choose an expert</a:t>
          </a:r>
        </a:p>
      </dgm:t>
    </dgm:pt>
    <dgm:pt modelId="{7C7C9A94-9C25-47DB-8FD0-CB67445BC671}" type="parTrans" cxnId="{FF3BD822-A964-4E1A-BDC9-ABA88D0A2C22}">
      <dgm:prSet/>
      <dgm:spPr/>
      <dgm:t>
        <a:bodyPr/>
        <a:lstStyle/>
        <a:p>
          <a:endParaRPr lang="en-US"/>
        </a:p>
      </dgm:t>
    </dgm:pt>
    <dgm:pt modelId="{8ABBDD93-9691-4964-9958-8273B4CFA518}" type="sibTrans" cxnId="{FF3BD822-A964-4E1A-BDC9-ABA88D0A2C22}">
      <dgm:prSet/>
      <dgm:spPr/>
      <dgm:t>
        <a:bodyPr/>
        <a:lstStyle/>
        <a:p>
          <a:endParaRPr lang="en-US"/>
        </a:p>
      </dgm:t>
    </dgm:pt>
    <dgm:pt modelId="{825A927D-FED5-49CA-AB31-974A6EA215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Determine a plan</a:t>
          </a:r>
        </a:p>
      </dgm:t>
    </dgm:pt>
    <dgm:pt modelId="{369D14F1-E2EF-4A9B-A8D1-12152A0B7E03}" type="parTrans" cxnId="{B838450E-4202-4334-A7E4-E5277B7DC0BF}">
      <dgm:prSet/>
      <dgm:spPr/>
      <dgm:t>
        <a:bodyPr/>
        <a:lstStyle/>
        <a:p>
          <a:endParaRPr lang="en-US"/>
        </a:p>
      </dgm:t>
    </dgm:pt>
    <dgm:pt modelId="{D9EA115F-CC56-478A-9BA1-4DB57E2784CF}" type="sibTrans" cxnId="{B838450E-4202-4334-A7E4-E5277B7DC0BF}">
      <dgm:prSet/>
      <dgm:spPr/>
      <dgm:t>
        <a:bodyPr/>
        <a:lstStyle/>
        <a:p>
          <a:endParaRPr lang="en-US"/>
        </a:p>
      </dgm:t>
    </dgm:pt>
    <dgm:pt modelId="{F9C5EF4A-9F1E-40E7-8C40-E06690A2D2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 a template</a:t>
          </a:r>
        </a:p>
      </dgm:t>
    </dgm:pt>
    <dgm:pt modelId="{63EFA933-D85D-4B38-A276-262A509E754B}" type="parTrans" cxnId="{213E10BC-868E-4959-A5C4-B40D9CC09D9C}">
      <dgm:prSet/>
      <dgm:spPr/>
      <dgm:t>
        <a:bodyPr/>
        <a:lstStyle/>
        <a:p>
          <a:endParaRPr lang="en-US"/>
        </a:p>
      </dgm:t>
    </dgm:pt>
    <dgm:pt modelId="{9F1789D4-6E65-40E0-A049-B21112837CDC}" type="sibTrans" cxnId="{213E10BC-868E-4959-A5C4-B40D9CC09D9C}">
      <dgm:prSet/>
      <dgm:spPr/>
      <dgm:t>
        <a:bodyPr/>
        <a:lstStyle/>
        <a:p>
          <a:endParaRPr lang="en-US"/>
        </a:p>
      </dgm:t>
    </dgm:pt>
    <dgm:pt modelId="{8ADF4CC4-77B1-48C0-9C99-EEC89903FA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Create a due date</a:t>
          </a:r>
        </a:p>
      </dgm:t>
    </dgm:pt>
    <dgm:pt modelId="{19BE4F68-3C74-4E17-8478-3F95E3B46981}" type="parTrans" cxnId="{FD7D5226-57BE-4E79-AC8D-E3AAD12D4962}">
      <dgm:prSet/>
      <dgm:spPr/>
      <dgm:t>
        <a:bodyPr/>
        <a:lstStyle/>
        <a:p>
          <a:endParaRPr lang="en-US"/>
        </a:p>
      </dgm:t>
    </dgm:pt>
    <dgm:pt modelId="{68A1B2E8-9ED5-4EA6-9D33-E957ADD1A580}" type="sibTrans" cxnId="{FD7D5226-57BE-4E79-AC8D-E3AAD12D4962}">
      <dgm:prSet/>
      <dgm:spPr/>
      <dgm:t>
        <a:bodyPr/>
        <a:lstStyle/>
        <a:p>
          <a:endParaRPr lang="en-US"/>
        </a:p>
      </dgm:t>
    </dgm:pt>
    <dgm:pt modelId="{8CF96529-2DF2-4161-A187-1EEF3CF1D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Revise</a:t>
          </a:r>
        </a:p>
      </dgm:t>
    </dgm:pt>
    <dgm:pt modelId="{7D4992AA-7826-471B-9878-CC3444D86E13}" type="parTrans" cxnId="{942C657A-1BF6-40FB-8846-A434108C65A4}">
      <dgm:prSet/>
      <dgm:spPr/>
      <dgm:t>
        <a:bodyPr/>
        <a:lstStyle/>
        <a:p>
          <a:endParaRPr lang="en-US"/>
        </a:p>
      </dgm:t>
    </dgm:pt>
    <dgm:pt modelId="{9C54EB58-55EA-49F9-B49A-95F22EADD9DF}" type="sibTrans" cxnId="{942C657A-1BF6-40FB-8846-A434108C65A4}">
      <dgm:prSet/>
      <dgm:spPr/>
      <dgm:t>
        <a:bodyPr/>
        <a:lstStyle/>
        <a:p>
          <a:endParaRPr lang="en-US"/>
        </a:p>
      </dgm:t>
    </dgm:pt>
    <dgm:pt modelId="{813BEDA2-11B3-4DD6-B422-83D3BB1889AE}" type="pres">
      <dgm:prSet presAssocID="{7239898C-6FAB-4AD2-A2EF-006F8038CB68}" presName="root" presStyleCnt="0">
        <dgm:presLayoutVars>
          <dgm:dir/>
          <dgm:resizeHandles val="exact"/>
        </dgm:presLayoutVars>
      </dgm:prSet>
      <dgm:spPr/>
    </dgm:pt>
    <dgm:pt modelId="{71E59E0C-AB8F-447B-99B8-A94291E96E0E}" type="pres">
      <dgm:prSet presAssocID="{D7E6A4F5-76BB-4756-B9BB-4434005A0182}" presName="compNode" presStyleCnt="0"/>
      <dgm:spPr/>
    </dgm:pt>
    <dgm:pt modelId="{BF6A924A-6348-4C2C-84D4-9295C341F001}" type="pres">
      <dgm:prSet presAssocID="{D7E6A4F5-76BB-4756-B9BB-4434005A0182}" presName="bgRect" presStyleLbl="bgShp" presStyleIdx="0" presStyleCnt="8"/>
      <dgm:spPr/>
    </dgm:pt>
    <dgm:pt modelId="{046F8B1C-E961-4805-923B-D51FC6B4E13F}" type="pres">
      <dgm:prSet presAssocID="{D7E6A4F5-76BB-4756-B9BB-4434005A018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D5E14420-DBD7-41C3-8128-D2F7EC7AA7FD}" type="pres">
      <dgm:prSet presAssocID="{D7E6A4F5-76BB-4756-B9BB-4434005A0182}" presName="spaceRect" presStyleCnt="0"/>
      <dgm:spPr/>
    </dgm:pt>
    <dgm:pt modelId="{81F505DF-5D29-49EC-BE06-ED9F3BC5FCAD}" type="pres">
      <dgm:prSet presAssocID="{D7E6A4F5-76BB-4756-B9BB-4434005A0182}" presName="parTx" presStyleLbl="revTx" presStyleIdx="0" presStyleCnt="8">
        <dgm:presLayoutVars>
          <dgm:chMax val="0"/>
          <dgm:chPref val="0"/>
        </dgm:presLayoutVars>
      </dgm:prSet>
      <dgm:spPr/>
    </dgm:pt>
    <dgm:pt modelId="{532D5F93-5ED4-4870-9392-6A36C4EF8A1A}" type="pres">
      <dgm:prSet presAssocID="{0AAEC3E1-7C45-42E1-9F54-12BAF53416BF}" presName="sibTrans" presStyleCnt="0"/>
      <dgm:spPr/>
    </dgm:pt>
    <dgm:pt modelId="{EB9EB5A0-2D14-4661-9E60-5FA10F0D5631}" type="pres">
      <dgm:prSet presAssocID="{ABB17254-EAB1-4F1F-81CC-42D47680FBF9}" presName="compNode" presStyleCnt="0"/>
      <dgm:spPr/>
    </dgm:pt>
    <dgm:pt modelId="{83E756DD-7FFC-46AE-90CD-B65E8133FBF6}" type="pres">
      <dgm:prSet presAssocID="{ABB17254-EAB1-4F1F-81CC-42D47680FBF9}" presName="bgRect" presStyleLbl="bgShp" presStyleIdx="1" presStyleCnt="8"/>
      <dgm:spPr/>
    </dgm:pt>
    <dgm:pt modelId="{AEAA9D03-C21F-4CFC-8A18-F7E388608505}" type="pres">
      <dgm:prSet presAssocID="{ABB17254-EAB1-4F1F-81CC-42D47680FBF9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82FFCC5-5FC5-48E4-9CB0-FB5E6AA4D2A5}" type="pres">
      <dgm:prSet presAssocID="{ABB17254-EAB1-4F1F-81CC-42D47680FBF9}" presName="spaceRect" presStyleCnt="0"/>
      <dgm:spPr/>
    </dgm:pt>
    <dgm:pt modelId="{A65B4223-75E1-446A-8614-79BF3B6D011F}" type="pres">
      <dgm:prSet presAssocID="{ABB17254-EAB1-4F1F-81CC-42D47680FBF9}" presName="parTx" presStyleLbl="revTx" presStyleIdx="1" presStyleCnt="8">
        <dgm:presLayoutVars>
          <dgm:chMax val="0"/>
          <dgm:chPref val="0"/>
        </dgm:presLayoutVars>
      </dgm:prSet>
      <dgm:spPr/>
    </dgm:pt>
    <dgm:pt modelId="{06F49C2C-958F-4E33-ADC8-C991CEE6740A}" type="pres">
      <dgm:prSet presAssocID="{C57FBAAE-2D3A-4DE8-B4AB-08D44FA226AB}" presName="sibTrans" presStyleCnt="0"/>
      <dgm:spPr/>
    </dgm:pt>
    <dgm:pt modelId="{46E6FF32-B3D0-4A6C-831C-42AD5FBCDDFE}" type="pres">
      <dgm:prSet presAssocID="{16DDDFDA-F01E-45A5-A7EA-DED529A22C59}" presName="compNode" presStyleCnt="0"/>
      <dgm:spPr/>
    </dgm:pt>
    <dgm:pt modelId="{6558E730-2478-4A50-935A-66E27589D051}" type="pres">
      <dgm:prSet presAssocID="{16DDDFDA-F01E-45A5-A7EA-DED529A22C59}" presName="bgRect" presStyleLbl="bgShp" presStyleIdx="2" presStyleCnt="8"/>
      <dgm:spPr/>
    </dgm:pt>
    <dgm:pt modelId="{AAFF8058-8A65-4491-B38B-A0E0A0877ECB}" type="pres">
      <dgm:prSet presAssocID="{16DDDFDA-F01E-45A5-A7EA-DED529A22C5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068FC642-F861-4921-889C-04195BFA0959}" type="pres">
      <dgm:prSet presAssocID="{16DDDFDA-F01E-45A5-A7EA-DED529A22C59}" presName="spaceRect" presStyleCnt="0"/>
      <dgm:spPr/>
    </dgm:pt>
    <dgm:pt modelId="{7E0247C6-C926-4F38-BF1C-CE9BBA297B8F}" type="pres">
      <dgm:prSet presAssocID="{16DDDFDA-F01E-45A5-A7EA-DED529A22C59}" presName="parTx" presStyleLbl="revTx" presStyleIdx="2" presStyleCnt="8">
        <dgm:presLayoutVars>
          <dgm:chMax val="0"/>
          <dgm:chPref val="0"/>
        </dgm:presLayoutVars>
      </dgm:prSet>
      <dgm:spPr/>
    </dgm:pt>
    <dgm:pt modelId="{72A2E722-38E9-46C7-AE36-9164F5E8CA7D}" type="pres">
      <dgm:prSet presAssocID="{BEB34BAF-F331-4C2F-8915-1B7DE42D6532}" presName="sibTrans" presStyleCnt="0"/>
      <dgm:spPr/>
    </dgm:pt>
    <dgm:pt modelId="{ECACE289-D3CD-42C1-A58B-DC795D1A7F38}" type="pres">
      <dgm:prSet presAssocID="{272D8F86-293B-407E-BFB9-A107D3553FCF}" presName="compNode" presStyleCnt="0"/>
      <dgm:spPr/>
    </dgm:pt>
    <dgm:pt modelId="{FF80AA3F-7B78-40AC-95AD-DD37D8B6A8BE}" type="pres">
      <dgm:prSet presAssocID="{272D8F86-293B-407E-BFB9-A107D3553FCF}" presName="bgRect" presStyleLbl="bgShp" presStyleIdx="3" presStyleCnt="8"/>
      <dgm:spPr/>
    </dgm:pt>
    <dgm:pt modelId="{A8165021-F407-471A-829F-600F433BF473}" type="pres">
      <dgm:prSet presAssocID="{272D8F86-293B-407E-BFB9-A107D3553FCF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DA91197-6314-48F8-93BB-2107C8E8AFB4}" type="pres">
      <dgm:prSet presAssocID="{272D8F86-293B-407E-BFB9-A107D3553FCF}" presName="spaceRect" presStyleCnt="0"/>
      <dgm:spPr/>
    </dgm:pt>
    <dgm:pt modelId="{012A1DDD-AADF-4D7D-AA51-889207D732ED}" type="pres">
      <dgm:prSet presAssocID="{272D8F86-293B-407E-BFB9-A107D3553FCF}" presName="parTx" presStyleLbl="revTx" presStyleIdx="3" presStyleCnt="8">
        <dgm:presLayoutVars>
          <dgm:chMax val="0"/>
          <dgm:chPref val="0"/>
        </dgm:presLayoutVars>
      </dgm:prSet>
      <dgm:spPr/>
    </dgm:pt>
    <dgm:pt modelId="{27D6BEBC-3DFB-47C5-B33B-37947E9EEB1A}" type="pres">
      <dgm:prSet presAssocID="{8ABBDD93-9691-4964-9958-8273B4CFA518}" presName="sibTrans" presStyleCnt="0"/>
      <dgm:spPr/>
    </dgm:pt>
    <dgm:pt modelId="{B84080A6-988C-464D-A046-5BEBA2FF07D3}" type="pres">
      <dgm:prSet presAssocID="{825A927D-FED5-49CA-AB31-974A6EA215E8}" presName="compNode" presStyleCnt="0"/>
      <dgm:spPr/>
    </dgm:pt>
    <dgm:pt modelId="{C3402BDF-43F2-4636-B9E2-69F2A5AAE2AB}" type="pres">
      <dgm:prSet presAssocID="{825A927D-FED5-49CA-AB31-974A6EA215E8}" presName="bgRect" presStyleLbl="bgShp" presStyleIdx="4" presStyleCnt="8"/>
      <dgm:spPr/>
    </dgm:pt>
    <dgm:pt modelId="{EB2A8A3D-FACD-4DE4-B471-5C987ABDCD7B}" type="pres">
      <dgm:prSet presAssocID="{825A927D-FED5-49CA-AB31-974A6EA215E8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C0439FF0-5F31-4ABD-BE9A-00223C7D31FB}" type="pres">
      <dgm:prSet presAssocID="{825A927D-FED5-49CA-AB31-974A6EA215E8}" presName="spaceRect" presStyleCnt="0"/>
      <dgm:spPr/>
    </dgm:pt>
    <dgm:pt modelId="{DF14DF09-DFB6-4909-B781-136AE895133D}" type="pres">
      <dgm:prSet presAssocID="{825A927D-FED5-49CA-AB31-974A6EA215E8}" presName="parTx" presStyleLbl="revTx" presStyleIdx="4" presStyleCnt="8">
        <dgm:presLayoutVars>
          <dgm:chMax val="0"/>
          <dgm:chPref val="0"/>
        </dgm:presLayoutVars>
      </dgm:prSet>
      <dgm:spPr/>
    </dgm:pt>
    <dgm:pt modelId="{A86D3FD8-BA8E-43C1-BF5A-EE2C7B16065D}" type="pres">
      <dgm:prSet presAssocID="{D9EA115F-CC56-478A-9BA1-4DB57E2784CF}" presName="sibTrans" presStyleCnt="0"/>
      <dgm:spPr/>
    </dgm:pt>
    <dgm:pt modelId="{6A92BDE8-4E63-495F-A71E-0FFEE5881D72}" type="pres">
      <dgm:prSet presAssocID="{F9C5EF4A-9F1E-40E7-8C40-E06690A2D2D6}" presName="compNode" presStyleCnt="0"/>
      <dgm:spPr/>
    </dgm:pt>
    <dgm:pt modelId="{DB735BA4-DCDA-421E-B363-C5421B63FF87}" type="pres">
      <dgm:prSet presAssocID="{F9C5EF4A-9F1E-40E7-8C40-E06690A2D2D6}" presName="bgRect" presStyleLbl="bgShp" presStyleIdx="5" presStyleCnt="8"/>
      <dgm:spPr/>
    </dgm:pt>
    <dgm:pt modelId="{7BE7ACBC-A664-4DF0-9943-0AEAF29389EA}" type="pres">
      <dgm:prSet presAssocID="{F9C5EF4A-9F1E-40E7-8C40-E06690A2D2D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B01D044-B856-47E3-A9D7-E74F88C7445A}" type="pres">
      <dgm:prSet presAssocID="{F9C5EF4A-9F1E-40E7-8C40-E06690A2D2D6}" presName="spaceRect" presStyleCnt="0"/>
      <dgm:spPr/>
    </dgm:pt>
    <dgm:pt modelId="{AA6351B0-AC2A-459B-AB82-664C4AF7FD39}" type="pres">
      <dgm:prSet presAssocID="{F9C5EF4A-9F1E-40E7-8C40-E06690A2D2D6}" presName="parTx" presStyleLbl="revTx" presStyleIdx="5" presStyleCnt="8">
        <dgm:presLayoutVars>
          <dgm:chMax val="0"/>
          <dgm:chPref val="0"/>
        </dgm:presLayoutVars>
      </dgm:prSet>
      <dgm:spPr/>
    </dgm:pt>
    <dgm:pt modelId="{29CF8C01-C3DA-4F4F-BA89-819110BC3BD5}" type="pres">
      <dgm:prSet presAssocID="{9F1789D4-6E65-40E0-A049-B21112837CDC}" presName="sibTrans" presStyleCnt="0"/>
      <dgm:spPr/>
    </dgm:pt>
    <dgm:pt modelId="{9FFDBCB7-5556-4A57-9697-F7FDAB2913E1}" type="pres">
      <dgm:prSet presAssocID="{8ADF4CC4-77B1-48C0-9C99-EEC89903FA2A}" presName="compNode" presStyleCnt="0"/>
      <dgm:spPr/>
    </dgm:pt>
    <dgm:pt modelId="{64E5ABE0-AA0B-4567-982F-8642560175D6}" type="pres">
      <dgm:prSet presAssocID="{8ADF4CC4-77B1-48C0-9C99-EEC89903FA2A}" presName="bgRect" presStyleLbl="bgShp" presStyleIdx="6" presStyleCnt="8"/>
      <dgm:spPr/>
    </dgm:pt>
    <dgm:pt modelId="{61A70B60-FF7D-441C-8160-D30BA477B1D9}" type="pres">
      <dgm:prSet presAssocID="{8ADF4CC4-77B1-48C0-9C99-EEC89903FA2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17701408-BF02-494B-8E5F-2F2A70CBD44B}" type="pres">
      <dgm:prSet presAssocID="{8ADF4CC4-77B1-48C0-9C99-EEC89903FA2A}" presName="spaceRect" presStyleCnt="0"/>
      <dgm:spPr/>
    </dgm:pt>
    <dgm:pt modelId="{E86E8DE5-F90F-4771-AD6F-492E15CE00B6}" type="pres">
      <dgm:prSet presAssocID="{8ADF4CC4-77B1-48C0-9C99-EEC89903FA2A}" presName="parTx" presStyleLbl="revTx" presStyleIdx="6" presStyleCnt="8">
        <dgm:presLayoutVars>
          <dgm:chMax val="0"/>
          <dgm:chPref val="0"/>
        </dgm:presLayoutVars>
      </dgm:prSet>
      <dgm:spPr/>
    </dgm:pt>
    <dgm:pt modelId="{8FCF9318-5F29-4B6E-9905-87FAD95FC836}" type="pres">
      <dgm:prSet presAssocID="{68A1B2E8-9ED5-4EA6-9D33-E957ADD1A580}" presName="sibTrans" presStyleCnt="0"/>
      <dgm:spPr/>
    </dgm:pt>
    <dgm:pt modelId="{161986CA-EC93-4544-97E7-92BC3F357E1B}" type="pres">
      <dgm:prSet presAssocID="{8CF96529-2DF2-4161-A187-1EEF3CF1DD60}" presName="compNode" presStyleCnt="0"/>
      <dgm:spPr/>
    </dgm:pt>
    <dgm:pt modelId="{83FC69B4-4988-405B-AB55-8245B1FAEF6A}" type="pres">
      <dgm:prSet presAssocID="{8CF96529-2DF2-4161-A187-1EEF3CF1DD60}" presName="bgRect" presStyleLbl="bgShp" presStyleIdx="7" presStyleCnt="8"/>
      <dgm:spPr/>
    </dgm:pt>
    <dgm:pt modelId="{9862640A-0C30-4542-A562-D0E19C036F10}" type="pres">
      <dgm:prSet presAssocID="{8CF96529-2DF2-4161-A187-1EEF3CF1DD60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1286A92-E001-43D1-98D4-AA091FEC2A98}" type="pres">
      <dgm:prSet presAssocID="{8CF96529-2DF2-4161-A187-1EEF3CF1DD60}" presName="spaceRect" presStyleCnt="0"/>
      <dgm:spPr/>
    </dgm:pt>
    <dgm:pt modelId="{F07DEE24-5FE6-47BA-950A-C39CBAB54A4E}" type="pres">
      <dgm:prSet presAssocID="{8CF96529-2DF2-4161-A187-1EEF3CF1DD60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A87CC203-770A-614D-BB49-F68D865CA415}" type="presOf" srcId="{D7E6A4F5-76BB-4756-B9BB-4434005A0182}" destId="{81F505DF-5D29-49EC-BE06-ED9F3BC5FCAD}" srcOrd="0" destOrd="0" presId="urn:microsoft.com/office/officeart/2018/2/layout/IconVerticalSolidList"/>
    <dgm:cxn modelId="{BAAC1109-1E8A-A549-BAE7-592D3AB2A5D4}" type="presOf" srcId="{16DDDFDA-F01E-45A5-A7EA-DED529A22C59}" destId="{7E0247C6-C926-4F38-BF1C-CE9BBA297B8F}" srcOrd="0" destOrd="0" presId="urn:microsoft.com/office/officeart/2018/2/layout/IconVerticalSolidList"/>
    <dgm:cxn modelId="{B838450E-4202-4334-A7E4-E5277B7DC0BF}" srcId="{7239898C-6FAB-4AD2-A2EF-006F8038CB68}" destId="{825A927D-FED5-49CA-AB31-974A6EA215E8}" srcOrd="4" destOrd="0" parTransId="{369D14F1-E2EF-4A9B-A8D1-12152A0B7E03}" sibTransId="{D9EA115F-CC56-478A-9BA1-4DB57E2784CF}"/>
    <dgm:cxn modelId="{CC599210-75B7-2E44-B023-E986198AA9A0}" type="presOf" srcId="{8ADF4CC4-77B1-48C0-9C99-EEC89903FA2A}" destId="{E86E8DE5-F90F-4771-AD6F-492E15CE00B6}" srcOrd="0" destOrd="0" presId="urn:microsoft.com/office/officeart/2018/2/layout/IconVerticalSolidList"/>
    <dgm:cxn modelId="{F1C6C916-2D58-1F49-ACBF-B3E441510209}" type="presOf" srcId="{ABB17254-EAB1-4F1F-81CC-42D47680FBF9}" destId="{A65B4223-75E1-446A-8614-79BF3B6D011F}" srcOrd="0" destOrd="0" presId="urn:microsoft.com/office/officeart/2018/2/layout/IconVerticalSolidList"/>
    <dgm:cxn modelId="{FF3BD822-A964-4E1A-BDC9-ABA88D0A2C22}" srcId="{7239898C-6FAB-4AD2-A2EF-006F8038CB68}" destId="{272D8F86-293B-407E-BFB9-A107D3553FCF}" srcOrd="3" destOrd="0" parTransId="{7C7C9A94-9C25-47DB-8FD0-CB67445BC671}" sibTransId="{8ABBDD93-9691-4964-9958-8273B4CFA518}"/>
    <dgm:cxn modelId="{FD7D5226-57BE-4E79-AC8D-E3AAD12D4962}" srcId="{7239898C-6FAB-4AD2-A2EF-006F8038CB68}" destId="{8ADF4CC4-77B1-48C0-9C99-EEC89903FA2A}" srcOrd="6" destOrd="0" parTransId="{19BE4F68-3C74-4E17-8478-3F95E3B46981}" sibTransId="{68A1B2E8-9ED5-4EA6-9D33-E957ADD1A580}"/>
    <dgm:cxn modelId="{0F5C0228-2CF6-924A-B707-26E588B7775F}" type="presOf" srcId="{7239898C-6FAB-4AD2-A2EF-006F8038CB68}" destId="{813BEDA2-11B3-4DD6-B422-83D3BB1889AE}" srcOrd="0" destOrd="0" presId="urn:microsoft.com/office/officeart/2018/2/layout/IconVerticalSolidList"/>
    <dgm:cxn modelId="{1EE3A942-A180-4963-86FB-76382A4C9E60}" srcId="{7239898C-6FAB-4AD2-A2EF-006F8038CB68}" destId="{ABB17254-EAB1-4F1F-81CC-42D47680FBF9}" srcOrd="1" destOrd="0" parTransId="{8577E76C-9A2D-4BF5-94FF-CB0E02871C7B}" sibTransId="{C57FBAAE-2D3A-4DE8-B4AB-08D44FA226AB}"/>
    <dgm:cxn modelId="{49226147-61AC-B349-83E5-2BE6071778A2}" type="presOf" srcId="{8CF96529-2DF2-4161-A187-1EEF3CF1DD60}" destId="{F07DEE24-5FE6-47BA-950A-C39CBAB54A4E}" srcOrd="0" destOrd="0" presId="urn:microsoft.com/office/officeart/2018/2/layout/IconVerticalSolidList"/>
    <dgm:cxn modelId="{6F72A26F-AB8A-6F46-A931-5BA0CF2C9F92}" type="presOf" srcId="{272D8F86-293B-407E-BFB9-A107D3553FCF}" destId="{012A1DDD-AADF-4D7D-AA51-889207D732ED}" srcOrd="0" destOrd="0" presId="urn:microsoft.com/office/officeart/2018/2/layout/IconVerticalSolidList"/>
    <dgm:cxn modelId="{942C657A-1BF6-40FB-8846-A434108C65A4}" srcId="{7239898C-6FAB-4AD2-A2EF-006F8038CB68}" destId="{8CF96529-2DF2-4161-A187-1EEF3CF1DD60}" srcOrd="7" destOrd="0" parTransId="{7D4992AA-7826-471B-9878-CC3444D86E13}" sibTransId="{9C54EB58-55EA-49F9-B49A-95F22EADD9DF}"/>
    <dgm:cxn modelId="{B1C52E88-7D58-4FC2-9031-6AC1BC28207E}" srcId="{7239898C-6FAB-4AD2-A2EF-006F8038CB68}" destId="{D7E6A4F5-76BB-4756-B9BB-4434005A0182}" srcOrd="0" destOrd="0" parTransId="{3B75826A-451E-4E97-A0FC-6190FA0814AC}" sibTransId="{0AAEC3E1-7C45-42E1-9F54-12BAF53416BF}"/>
    <dgm:cxn modelId="{6FED5494-6C1C-4152-96FA-65902B7B4047}" srcId="{7239898C-6FAB-4AD2-A2EF-006F8038CB68}" destId="{16DDDFDA-F01E-45A5-A7EA-DED529A22C59}" srcOrd="2" destOrd="0" parTransId="{FA75B44F-E415-43C5-9D58-FA7E769DC231}" sibTransId="{BEB34BAF-F331-4C2F-8915-1B7DE42D6532}"/>
    <dgm:cxn modelId="{213E10BC-868E-4959-A5C4-B40D9CC09D9C}" srcId="{7239898C-6FAB-4AD2-A2EF-006F8038CB68}" destId="{F9C5EF4A-9F1E-40E7-8C40-E06690A2D2D6}" srcOrd="5" destOrd="0" parTransId="{63EFA933-D85D-4B38-A276-262A509E754B}" sibTransId="{9F1789D4-6E65-40E0-A049-B21112837CDC}"/>
    <dgm:cxn modelId="{06BB13D5-B1CF-6944-AE54-6FB52AFACBF6}" type="presOf" srcId="{F9C5EF4A-9F1E-40E7-8C40-E06690A2D2D6}" destId="{AA6351B0-AC2A-459B-AB82-664C4AF7FD39}" srcOrd="0" destOrd="0" presId="urn:microsoft.com/office/officeart/2018/2/layout/IconVerticalSolidList"/>
    <dgm:cxn modelId="{6E1CB4E7-3C61-2540-A315-68EC3A21042B}" type="presOf" srcId="{825A927D-FED5-49CA-AB31-974A6EA215E8}" destId="{DF14DF09-DFB6-4909-B781-136AE895133D}" srcOrd="0" destOrd="0" presId="urn:microsoft.com/office/officeart/2018/2/layout/IconVerticalSolidList"/>
    <dgm:cxn modelId="{27EF8DDB-7675-2444-A3FE-A0B4AA7EA061}" type="presParOf" srcId="{813BEDA2-11B3-4DD6-B422-83D3BB1889AE}" destId="{71E59E0C-AB8F-447B-99B8-A94291E96E0E}" srcOrd="0" destOrd="0" presId="urn:microsoft.com/office/officeart/2018/2/layout/IconVerticalSolidList"/>
    <dgm:cxn modelId="{1BE59591-CD6F-B44C-AC80-65890BE0C7EC}" type="presParOf" srcId="{71E59E0C-AB8F-447B-99B8-A94291E96E0E}" destId="{BF6A924A-6348-4C2C-84D4-9295C341F001}" srcOrd="0" destOrd="0" presId="urn:microsoft.com/office/officeart/2018/2/layout/IconVerticalSolidList"/>
    <dgm:cxn modelId="{71210EE6-A822-C74E-B625-E404CCC66018}" type="presParOf" srcId="{71E59E0C-AB8F-447B-99B8-A94291E96E0E}" destId="{046F8B1C-E961-4805-923B-D51FC6B4E13F}" srcOrd="1" destOrd="0" presId="urn:microsoft.com/office/officeart/2018/2/layout/IconVerticalSolidList"/>
    <dgm:cxn modelId="{BE524756-A72E-624C-91D3-B5EA7643156F}" type="presParOf" srcId="{71E59E0C-AB8F-447B-99B8-A94291E96E0E}" destId="{D5E14420-DBD7-41C3-8128-D2F7EC7AA7FD}" srcOrd="2" destOrd="0" presId="urn:microsoft.com/office/officeart/2018/2/layout/IconVerticalSolidList"/>
    <dgm:cxn modelId="{F6EB90D7-FBE7-1B4F-81C2-08A4E08557AD}" type="presParOf" srcId="{71E59E0C-AB8F-447B-99B8-A94291E96E0E}" destId="{81F505DF-5D29-49EC-BE06-ED9F3BC5FCAD}" srcOrd="3" destOrd="0" presId="urn:microsoft.com/office/officeart/2018/2/layout/IconVerticalSolidList"/>
    <dgm:cxn modelId="{2554C9D5-25BD-6E46-A3F6-FBB80AFCE07F}" type="presParOf" srcId="{813BEDA2-11B3-4DD6-B422-83D3BB1889AE}" destId="{532D5F93-5ED4-4870-9392-6A36C4EF8A1A}" srcOrd="1" destOrd="0" presId="urn:microsoft.com/office/officeart/2018/2/layout/IconVerticalSolidList"/>
    <dgm:cxn modelId="{EF7D2F7E-C8E4-9240-8475-6AA4AF03F606}" type="presParOf" srcId="{813BEDA2-11B3-4DD6-B422-83D3BB1889AE}" destId="{EB9EB5A0-2D14-4661-9E60-5FA10F0D5631}" srcOrd="2" destOrd="0" presId="urn:microsoft.com/office/officeart/2018/2/layout/IconVerticalSolidList"/>
    <dgm:cxn modelId="{9B1E4F5B-9033-5C47-8E2E-57FD0FA78DA2}" type="presParOf" srcId="{EB9EB5A0-2D14-4661-9E60-5FA10F0D5631}" destId="{83E756DD-7FFC-46AE-90CD-B65E8133FBF6}" srcOrd="0" destOrd="0" presId="urn:microsoft.com/office/officeart/2018/2/layout/IconVerticalSolidList"/>
    <dgm:cxn modelId="{96AA0A5A-1683-8740-BB99-6D0586E6B58D}" type="presParOf" srcId="{EB9EB5A0-2D14-4661-9E60-5FA10F0D5631}" destId="{AEAA9D03-C21F-4CFC-8A18-F7E388608505}" srcOrd="1" destOrd="0" presId="urn:microsoft.com/office/officeart/2018/2/layout/IconVerticalSolidList"/>
    <dgm:cxn modelId="{2ED36661-99A7-2347-A115-D9D137575FA4}" type="presParOf" srcId="{EB9EB5A0-2D14-4661-9E60-5FA10F0D5631}" destId="{182FFCC5-5FC5-48E4-9CB0-FB5E6AA4D2A5}" srcOrd="2" destOrd="0" presId="urn:microsoft.com/office/officeart/2018/2/layout/IconVerticalSolidList"/>
    <dgm:cxn modelId="{E0985151-CA54-8941-8297-3A7215A5D946}" type="presParOf" srcId="{EB9EB5A0-2D14-4661-9E60-5FA10F0D5631}" destId="{A65B4223-75E1-446A-8614-79BF3B6D011F}" srcOrd="3" destOrd="0" presId="urn:microsoft.com/office/officeart/2018/2/layout/IconVerticalSolidList"/>
    <dgm:cxn modelId="{97DDFA6B-BA0C-7B46-8CEF-BC7D9B52F709}" type="presParOf" srcId="{813BEDA2-11B3-4DD6-B422-83D3BB1889AE}" destId="{06F49C2C-958F-4E33-ADC8-C991CEE6740A}" srcOrd="3" destOrd="0" presId="urn:microsoft.com/office/officeart/2018/2/layout/IconVerticalSolidList"/>
    <dgm:cxn modelId="{4E11F2CF-E216-0342-932B-8926FDC68724}" type="presParOf" srcId="{813BEDA2-11B3-4DD6-B422-83D3BB1889AE}" destId="{46E6FF32-B3D0-4A6C-831C-42AD5FBCDDFE}" srcOrd="4" destOrd="0" presId="urn:microsoft.com/office/officeart/2018/2/layout/IconVerticalSolidList"/>
    <dgm:cxn modelId="{B8C8EF2B-0BCC-D040-81BE-8D187E746745}" type="presParOf" srcId="{46E6FF32-B3D0-4A6C-831C-42AD5FBCDDFE}" destId="{6558E730-2478-4A50-935A-66E27589D051}" srcOrd="0" destOrd="0" presId="urn:microsoft.com/office/officeart/2018/2/layout/IconVerticalSolidList"/>
    <dgm:cxn modelId="{F5D50E65-CB80-0948-B226-776CBD75F20B}" type="presParOf" srcId="{46E6FF32-B3D0-4A6C-831C-42AD5FBCDDFE}" destId="{AAFF8058-8A65-4491-B38B-A0E0A0877ECB}" srcOrd="1" destOrd="0" presId="urn:microsoft.com/office/officeart/2018/2/layout/IconVerticalSolidList"/>
    <dgm:cxn modelId="{563822CE-8D13-4848-90F0-0ED65FF776AD}" type="presParOf" srcId="{46E6FF32-B3D0-4A6C-831C-42AD5FBCDDFE}" destId="{068FC642-F861-4921-889C-04195BFA0959}" srcOrd="2" destOrd="0" presId="urn:microsoft.com/office/officeart/2018/2/layout/IconVerticalSolidList"/>
    <dgm:cxn modelId="{ED4F0AC4-A08C-9C47-AD09-4EBE78122D19}" type="presParOf" srcId="{46E6FF32-B3D0-4A6C-831C-42AD5FBCDDFE}" destId="{7E0247C6-C926-4F38-BF1C-CE9BBA297B8F}" srcOrd="3" destOrd="0" presId="urn:microsoft.com/office/officeart/2018/2/layout/IconVerticalSolidList"/>
    <dgm:cxn modelId="{9B975CC7-A497-3F45-92E1-0734FEC152D2}" type="presParOf" srcId="{813BEDA2-11B3-4DD6-B422-83D3BB1889AE}" destId="{72A2E722-38E9-46C7-AE36-9164F5E8CA7D}" srcOrd="5" destOrd="0" presId="urn:microsoft.com/office/officeart/2018/2/layout/IconVerticalSolidList"/>
    <dgm:cxn modelId="{D59306CF-CA87-A44B-B70B-D496C7C5DCC4}" type="presParOf" srcId="{813BEDA2-11B3-4DD6-B422-83D3BB1889AE}" destId="{ECACE289-D3CD-42C1-A58B-DC795D1A7F38}" srcOrd="6" destOrd="0" presId="urn:microsoft.com/office/officeart/2018/2/layout/IconVerticalSolidList"/>
    <dgm:cxn modelId="{F1056642-C7CC-4349-8B16-F71256CC139F}" type="presParOf" srcId="{ECACE289-D3CD-42C1-A58B-DC795D1A7F38}" destId="{FF80AA3F-7B78-40AC-95AD-DD37D8B6A8BE}" srcOrd="0" destOrd="0" presId="urn:microsoft.com/office/officeart/2018/2/layout/IconVerticalSolidList"/>
    <dgm:cxn modelId="{CFDB7B27-55BF-254E-8DFD-ACDBF156D5E9}" type="presParOf" srcId="{ECACE289-D3CD-42C1-A58B-DC795D1A7F38}" destId="{A8165021-F407-471A-829F-600F433BF473}" srcOrd="1" destOrd="0" presId="urn:microsoft.com/office/officeart/2018/2/layout/IconVerticalSolidList"/>
    <dgm:cxn modelId="{F1C9D54A-F481-2940-B42A-682B06CBBBD5}" type="presParOf" srcId="{ECACE289-D3CD-42C1-A58B-DC795D1A7F38}" destId="{DDA91197-6314-48F8-93BB-2107C8E8AFB4}" srcOrd="2" destOrd="0" presId="urn:microsoft.com/office/officeart/2018/2/layout/IconVerticalSolidList"/>
    <dgm:cxn modelId="{84675A29-0A31-8241-99BE-43221CEB4A0C}" type="presParOf" srcId="{ECACE289-D3CD-42C1-A58B-DC795D1A7F38}" destId="{012A1DDD-AADF-4D7D-AA51-889207D732ED}" srcOrd="3" destOrd="0" presId="urn:microsoft.com/office/officeart/2018/2/layout/IconVerticalSolidList"/>
    <dgm:cxn modelId="{0CB6D3CD-0F30-0C46-BDC9-97DB5ED588E6}" type="presParOf" srcId="{813BEDA2-11B3-4DD6-B422-83D3BB1889AE}" destId="{27D6BEBC-3DFB-47C5-B33B-37947E9EEB1A}" srcOrd="7" destOrd="0" presId="urn:microsoft.com/office/officeart/2018/2/layout/IconVerticalSolidList"/>
    <dgm:cxn modelId="{09116D4A-0232-4247-B32E-78A33AC3DF6D}" type="presParOf" srcId="{813BEDA2-11B3-4DD6-B422-83D3BB1889AE}" destId="{B84080A6-988C-464D-A046-5BEBA2FF07D3}" srcOrd="8" destOrd="0" presId="urn:microsoft.com/office/officeart/2018/2/layout/IconVerticalSolidList"/>
    <dgm:cxn modelId="{BB0D940B-2EB5-7348-8086-45ABB220F522}" type="presParOf" srcId="{B84080A6-988C-464D-A046-5BEBA2FF07D3}" destId="{C3402BDF-43F2-4636-B9E2-69F2A5AAE2AB}" srcOrd="0" destOrd="0" presId="urn:microsoft.com/office/officeart/2018/2/layout/IconVerticalSolidList"/>
    <dgm:cxn modelId="{75BF84D0-03BA-9740-BE8A-8751F8CFC3AB}" type="presParOf" srcId="{B84080A6-988C-464D-A046-5BEBA2FF07D3}" destId="{EB2A8A3D-FACD-4DE4-B471-5C987ABDCD7B}" srcOrd="1" destOrd="0" presId="urn:microsoft.com/office/officeart/2018/2/layout/IconVerticalSolidList"/>
    <dgm:cxn modelId="{82992B25-3200-374E-B196-62D214FFD6F2}" type="presParOf" srcId="{B84080A6-988C-464D-A046-5BEBA2FF07D3}" destId="{C0439FF0-5F31-4ABD-BE9A-00223C7D31FB}" srcOrd="2" destOrd="0" presId="urn:microsoft.com/office/officeart/2018/2/layout/IconVerticalSolidList"/>
    <dgm:cxn modelId="{02B3398B-E479-6341-826B-4665A06A10E9}" type="presParOf" srcId="{B84080A6-988C-464D-A046-5BEBA2FF07D3}" destId="{DF14DF09-DFB6-4909-B781-136AE895133D}" srcOrd="3" destOrd="0" presId="urn:microsoft.com/office/officeart/2018/2/layout/IconVerticalSolidList"/>
    <dgm:cxn modelId="{5C0C0CE3-500E-164E-8A11-2D97EA952B46}" type="presParOf" srcId="{813BEDA2-11B3-4DD6-B422-83D3BB1889AE}" destId="{A86D3FD8-BA8E-43C1-BF5A-EE2C7B16065D}" srcOrd="9" destOrd="0" presId="urn:microsoft.com/office/officeart/2018/2/layout/IconVerticalSolidList"/>
    <dgm:cxn modelId="{B9F32CB2-7E97-2C47-8C7C-60EA7C5FD640}" type="presParOf" srcId="{813BEDA2-11B3-4DD6-B422-83D3BB1889AE}" destId="{6A92BDE8-4E63-495F-A71E-0FFEE5881D72}" srcOrd="10" destOrd="0" presId="urn:microsoft.com/office/officeart/2018/2/layout/IconVerticalSolidList"/>
    <dgm:cxn modelId="{EE87B44B-663A-AF42-9F3A-E4FBCFEB6097}" type="presParOf" srcId="{6A92BDE8-4E63-495F-A71E-0FFEE5881D72}" destId="{DB735BA4-DCDA-421E-B363-C5421B63FF87}" srcOrd="0" destOrd="0" presId="urn:microsoft.com/office/officeart/2018/2/layout/IconVerticalSolidList"/>
    <dgm:cxn modelId="{D6BE1521-56D3-6C43-94FE-8C40FC4D4951}" type="presParOf" srcId="{6A92BDE8-4E63-495F-A71E-0FFEE5881D72}" destId="{7BE7ACBC-A664-4DF0-9943-0AEAF29389EA}" srcOrd="1" destOrd="0" presId="urn:microsoft.com/office/officeart/2018/2/layout/IconVerticalSolidList"/>
    <dgm:cxn modelId="{28D99F44-7B6B-9241-BAAF-24C996E78FBD}" type="presParOf" srcId="{6A92BDE8-4E63-495F-A71E-0FFEE5881D72}" destId="{DB01D044-B856-47E3-A9D7-E74F88C7445A}" srcOrd="2" destOrd="0" presId="urn:microsoft.com/office/officeart/2018/2/layout/IconVerticalSolidList"/>
    <dgm:cxn modelId="{1BC9AC36-7232-5B41-937F-263E326DA061}" type="presParOf" srcId="{6A92BDE8-4E63-495F-A71E-0FFEE5881D72}" destId="{AA6351B0-AC2A-459B-AB82-664C4AF7FD39}" srcOrd="3" destOrd="0" presId="urn:microsoft.com/office/officeart/2018/2/layout/IconVerticalSolidList"/>
    <dgm:cxn modelId="{41743176-82A8-884B-B6C9-0098A3D8E2A1}" type="presParOf" srcId="{813BEDA2-11B3-4DD6-B422-83D3BB1889AE}" destId="{29CF8C01-C3DA-4F4F-BA89-819110BC3BD5}" srcOrd="11" destOrd="0" presId="urn:microsoft.com/office/officeart/2018/2/layout/IconVerticalSolidList"/>
    <dgm:cxn modelId="{0A09199E-F69F-7241-BE76-AA22CCF6085B}" type="presParOf" srcId="{813BEDA2-11B3-4DD6-B422-83D3BB1889AE}" destId="{9FFDBCB7-5556-4A57-9697-F7FDAB2913E1}" srcOrd="12" destOrd="0" presId="urn:microsoft.com/office/officeart/2018/2/layout/IconVerticalSolidList"/>
    <dgm:cxn modelId="{FF488DE9-DB2B-7846-B928-35AAE80A79D9}" type="presParOf" srcId="{9FFDBCB7-5556-4A57-9697-F7FDAB2913E1}" destId="{64E5ABE0-AA0B-4567-982F-8642560175D6}" srcOrd="0" destOrd="0" presId="urn:microsoft.com/office/officeart/2018/2/layout/IconVerticalSolidList"/>
    <dgm:cxn modelId="{91842732-34FF-AA46-99D1-17CD48A9778D}" type="presParOf" srcId="{9FFDBCB7-5556-4A57-9697-F7FDAB2913E1}" destId="{61A70B60-FF7D-441C-8160-D30BA477B1D9}" srcOrd="1" destOrd="0" presId="urn:microsoft.com/office/officeart/2018/2/layout/IconVerticalSolidList"/>
    <dgm:cxn modelId="{6FC0FF30-1542-7742-B25B-DAA28C257028}" type="presParOf" srcId="{9FFDBCB7-5556-4A57-9697-F7FDAB2913E1}" destId="{17701408-BF02-494B-8E5F-2F2A70CBD44B}" srcOrd="2" destOrd="0" presId="urn:microsoft.com/office/officeart/2018/2/layout/IconVerticalSolidList"/>
    <dgm:cxn modelId="{A0E00CC7-5DBB-464F-937F-2F3464014202}" type="presParOf" srcId="{9FFDBCB7-5556-4A57-9697-F7FDAB2913E1}" destId="{E86E8DE5-F90F-4771-AD6F-492E15CE00B6}" srcOrd="3" destOrd="0" presId="urn:microsoft.com/office/officeart/2018/2/layout/IconVerticalSolidList"/>
    <dgm:cxn modelId="{173FD12C-C61F-394A-8CC5-CAA21224F39B}" type="presParOf" srcId="{813BEDA2-11B3-4DD6-B422-83D3BB1889AE}" destId="{8FCF9318-5F29-4B6E-9905-87FAD95FC836}" srcOrd="13" destOrd="0" presId="urn:microsoft.com/office/officeart/2018/2/layout/IconVerticalSolidList"/>
    <dgm:cxn modelId="{4441B745-C2B2-3049-B6CA-217BB653AC3A}" type="presParOf" srcId="{813BEDA2-11B3-4DD6-B422-83D3BB1889AE}" destId="{161986CA-EC93-4544-97E7-92BC3F357E1B}" srcOrd="14" destOrd="0" presId="urn:microsoft.com/office/officeart/2018/2/layout/IconVerticalSolidList"/>
    <dgm:cxn modelId="{650AC485-08BE-714E-AADF-C3FFBC7DB111}" type="presParOf" srcId="{161986CA-EC93-4544-97E7-92BC3F357E1B}" destId="{83FC69B4-4988-405B-AB55-8245B1FAEF6A}" srcOrd="0" destOrd="0" presId="urn:microsoft.com/office/officeart/2018/2/layout/IconVerticalSolidList"/>
    <dgm:cxn modelId="{A5AF6608-F0C0-1649-AFC0-3E8DDE9D9825}" type="presParOf" srcId="{161986CA-EC93-4544-97E7-92BC3F357E1B}" destId="{9862640A-0C30-4542-A562-D0E19C036F10}" srcOrd="1" destOrd="0" presId="urn:microsoft.com/office/officeart/2018/2/layout/IconVerticalSolidList"/>
    <dgm:cxn modelId="{35401BFC-1FF3-0045-8B10-16A7ED454938}" type="presParOf" srcId="{161986CA-EC93-4544-97E7-92BC3F357E1B}" destId="{01286A92-E001-43D1-98D4-AA091FEC2A98}" srcOrd="2" destOrd="0" presId="urn:microsoft.com/office/officeart/2018/2/layout/IconVerticalSolidList"/>
    <dgm:cxn modelId="{17008556-493C-1C4D-A79E-B0E3713C41EB}" type="presParOf" srcId="{161986CA-EC93-4544-97E7-92BC3F357E1B}" destId="{F07DEE24-5FE6-47BA-950A-C39CBAB54A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97DC63-C463-4AA5-8D0B-0F2FBF0301C9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D8D56A1-30E7-4858-9CB3-FDE1D7D75A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are your main audiences for this website?</a:t>
          </a:r>
          <a:endParaRPr lang="en-US" dirty="0"/>
        </a:p>
      </dgm:t>
    </dgm:pt>
    <dgm:pt modelId="{99DE1465-D129-4A6C-B429-4D7A2DB19F95}" type="parTrans" cxnId="{B6DE87B9-C38F-45F3-9920-9670A9F473FC}">
      <dgm:prSet/>
      <dgm:spPr/>
      <dgm:t>
        <a:bodyPr/>
        <a:lstStyle/>
        <a:p>
          <a:endParaRPr lang="en-US"/>
        </a:p>
      </dgm:t>
    </dgm:pt>
    <dgm:pt modelId="{2A7C41EA-B40D-4C52-B759-8E2C25D15EDA}" type="sibTrans" cxnId="{B6DE87B9-C38F-45F3-9920-9670A9F473FC}">
      <dgm:prSet/>
      <dgm:spPr/>
      <dgm:t>
        <a:bodyPr/>
        <a:lstStyle/>
        <a:p>
          <a:endParaRPr lang="en-US"/>
        </a:p>
      </dgm:t>
    </dgm:pt>
    <dgm:pt modelId="{95078D14-C79A-4528-A1E8-9A5B542A49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Which one is the most important audience</a:t>
          </a:r>
        </a:p>
      </dgm:t>
    </dgm:pt>
    <dgm:pt modelId="{D75BFC35-79C6-4FE0-BC7C-CCA22C155DCF}" type="parTrans" cxnId="{1167BA72-D90D-44E8-B15E-4FDE91CA1B03}">
      <dgm:prSet/>
      <dgm:spPr/>
      <dgm:t>
        <a:bodyPr/>
        <a:lstStyle/>
        <a:p>
          <a:endParaRPr lang="en-US"/>
        </a:p>
      </dgm:t>
    </dgm:pt>
    <dgm:pt modelId="{2BA0C631-4424-43C9-B09A-B13CA60DC498}" type="sibTrans" cxnId="{1167BA72-D90D-44E8-B15E-4FDE91CA1B03}">
      <dgm:prSet/>
      <dgm:spPr/>
      <dgm:t>
        <a:bodyPr/>
        <a:lstStyle/>
        <a:p>
          <a:endParaRPr lang="en-US"/>
        </a:p>
      </dgm:t>
    </dgm:pt>
    <dgm:pt modelId="{4C369795-DD3E-455B-A932-C21EB5C445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Why do you think they’ll visit the site</a:t>
          </a:r>
        </a:p>
      </dgm:t>
    </dgm:pt>
    <dgm:pt modelId="{FFA4FB42-728E-4D93-9569-5FE18B2131B1}" type="parTrans" cxnId="{BD51B32B-F492-493D-AB51-74A41E39AAF8}">
      <dgm:prSet/>
      <dgm:spPr/>
      <dgm:t>
        <a:bodyPr/>
        <a:lstStyle/>
        <a:p>
          <a:endParaRPr lang="en-US"/>
        </a:p>
      </dgm:t>
    </dgm:pt>
    <dgm:pt modelId="{CAE6C650-7B96-4BA6-8E52-FE518ED0C2FB}" type="sibTrans" cxnId="{BD51B32B-F492-493D-AB51-74A41E39AAF8}">
      <dgm:prSet/>
      <dgm:spPr/>
      <dgm:t>
        <a:bodyPr/>
        <a:lstStyle/>
        <a:p>
          <a:endParaRPr lang="en-US"/>
        </a:p>
      </dgm:t>
    </dgm:pt>
    <dgm:pt modelId="{3F5AC38A-080A-402E-BE8A-A1D552D482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will this site be called? And what should the web address be?</a:t>
          </a:r>
        </a:p>
      </dgm:t>
    </dgm:pt>
    <dgm:pt modelId="{3BD95B4E-722A-4837-92D4-4272A3A55B5A}" type="parTrans" cxnId="{920F3F4F-2A44-407F-A620-9162FD33253C}">
      <dgm:prSet/>
      <dgm:spPr/>
      <dgm:t>
        <a:bodyPr/>
        <a:lstStyle/>
        <a:p>
          <a:endParaRPr lang="en-US"/>
        </a:p>
      </dgm:t>
    </dgm:pt>
    <dgm:pt modelId="{1DB57A11-F72F-49D6-B2DE-536855C9236C}" type="sibTrans" cxnId="{920F3F4F-2A44-407F-A620-9162FD33253C}">
      <dgm:prSet/>
      <dgm:spPr/>
      <dgm:t>
        <a:bodyPr/>
        <a:lstStyle/>
        <a:p>
          <a:endParaRPr lang="en-US"/>
        </a:p>
      </dgm:t>
    </dgm:pt>
    <dgm:pt modelId="{ABEB4D76-96DD-4599-AEE7-59FE7C21CF0D}" type="pres">
      <dgm:prSet presAssocID="{7297DC63-C463-4AA5-8D0B-0F2FBF0301C9}" presName="root" presStyleCnt="0">
        <dgm:presLayoutVars>
          <dgm:dir/>
          <dgm:resizeHandles val="exact"/>
        </dgm:presLayoutVars>
      </dgm:prSet>
      <dgm:spPr/>
    </dgm:pt>
    <dgm:pt modelId="{018DC1BA-D9BF-4BF5-9867-1680F083563B}" type="pres">
      <dgm:prSet presAssocID="{BD8D56A1-30E7-4858-9CB3-FDE1D7D75A13}" presName="compNode" presStyleCnt="0"/>
      <dgm:spPr/>
    </dgm:pt>
    <dgm:pt modelId="{49F3D982-EC56-4964-96F1-B3C3CE40BDAB}" type="pres">
      <dgm:prSet presAssocID="{BD8D56A1-30E7-4858-9CB3-FDE1D7D75A13}" presName="bgRect" presStyleLbl="bgShp" presStyleIdx="0" presStyleCnt="4"/>
      <dgm:spPr/>
    </dgm:pt>
    <dgm:pt modelId="{5345E6A3-A719-461C-A95D-3550508D7A7D}" type="pres">
      <dgm:prSet presAssocID="{BD8D56A1-30E7-4858-9CB3-FDE1D7D75A1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01AD626-FD70-4D7A-905A-6CC9C5BA5CD2}" type="pres">
      <dgm:prSet presAssocID="{BD8D56A1-30E7-4858-9CB3-FDE1D7D75A13}" presName="spaceRect" presStyleCnt="0"/>
      <dgm:spPr/>
    </dgm:pt>
    <dgm:pt modelId="{5E1B9E9D-5411-4C76-88C8-163AD6A21473}" type="pres">
      <dgm:prSet presAssocID="{BD8D56A1-30E7-4858-9CB3-FDE1D7D75A13}" presName="parTx" presStyleLbl="revTx" presStyleIdx="0" presStyleCnt="4">
        <dgm:presLayoutVars>
          <dgm:chMax val="0"/>
          <dgm:chPref val="0"/>
        </dgm:presLayoutVars>
      </dgm:prSet>
      <dgm:spPr/>
    </dgm:pt>
    <dgm:pt modelId="{87AC7FDF-94D5-47C9-994F-D34D16CA9EDF}" type="pres">
      <dgm:prSet presAssocID="{2A7C41EA-B40D-4C52-B759-8E2C25D15EDA}" presName="sibTrans" presStyleCnt="0"/>
      <dgm:spPr/>
    </dgm:pt>
    <dgm:pt modelId="{AAA46EF5-A006-43D3-8D72-4F7DE7D1EB04}" type="pres">
      <dgm:prSet presAssocID="{95078D14-C79A-4528-A1E8-9A5B542A49C9}" presName="compNode" presStyleCnt="0"/>
      <dgm:spPr/>
    </dgm:pt>
    <dgm:pt modelId="{C0E028F9-E1EE-4880-BC93-921B1A3D5498}" type="pres">
      <dgm:prSet presAssocID="{95078D14-C79A-4528-A1E8-9A5B542A49C9}" presName="bgRect" presStyleLbl="bgShp" presStyleIdx="1" presStyleCnt="4"/>
      <dgm:spPr/>
    </dgm:pt>
    <dgm:pt modelId="{A6041932-2E15-4D49-BD6D-91BA733340AB}" type="pres">
      <dgm:prSet presAssocID="{95078D14-C79A-4528-A1E8-9A5B542A49C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0716287D-9DAD-4F09-B1DF-00EBAB317084}" type="pres">
      <dgm:prSet presAssocID="{95078D14-C79A-4528-A1E8-9A5B542A49C9}" presName="spaceRect" presStyleCnt="0"/>
      <dgm:spPr/>
    </dgm:pt>
    <dgm:pt modelId="{38035975-0C6E-4111-A44F-A912E1CEF1F2}" type="pres">
      <dgm:prSet presAssocID="{95078D14-C79A-4528-A1E8-9A5B542A49C9}" presName="parTx" presStyleLbl="revTx" presStyleIdx="1" presStyleCnt="4">
        <dgm:presLayoutVars>
          <dgm:chMax val="0"/>
          <dgm:chPref val="0"/>
        </dgm:presLayoutVars>
      </dgm:prSet>
      <dgm:spPr/>
    </dgm:pt>
    <dgm:pt modelId="{0338BAC9-9C18-4375-91A7-98B642CFDB29}" type="pres">
      <dgm:prSet presAssocID="{2BA0C631-4424-43C9-B09A-B13CA60DC498}" presName="sibTrans" presStyleCnt="0"/>
      <dgm:spPr/>
    </dgm:pt>
    <dgm:pt modelId="{4BA50793-3D26-4A47-899D-65C23D790AF8}" type="pres">
      <dgm:prSet presAssocID="{4C369795-DD3E-455B-A932-C21EB5C4456D}" presName="compNode" presStyleCnt="0"/>
      <dgm:spPr/>
    </dgm:pt>
    <dgm:pt modelId="{3DA69255-42A7-4923-8E0B-952033046BAE}" type="pres">
      <dgm:prSet presAssocID="{4C369795-DD3E-455B-A932-C21EB5C4456D}" presName="bgRect" presStyleLbl="bgShp" presStyleIdx="2" presStyleCnt="4"/>
      <dgm:spPr/>
    </dgm:pt>
    <dgm:pt modelId="{4A7335D9-B715-471E-BE2E-B515A02E05C4}" type="pres">
      <dgm:prSet presAssocID="{4C369795-DD3E-455B-A932-C21EB5C4456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F6FCD0DA-7BD8-4943-B893-17501DCB1AEB}" type="pres">
      <dgm:prSet presAssocID="{4C369795-DD3E-455B-A932-C21EB5C4456D}" presName="spaceRect" presStyleCnt="0"/>
      <dgm:spPr/>
    </dgm:pt>
    <dgm:pt modelId="{DFF3A200-0BA7-41AC-B1C4-8943AD3570A8}" type="pres">
      <dgm:prSet presAssocID="{4C369795-DD3E-455B-A932-C21EB5C4456D}" presName="parTx" presStyleLbl="revTx" presStyleIdx="2" presStyleCnt="4">
        <dgm:presLayoutVars>
          <dgm:chMax val="0"/>
          <dgm:chPref val="0"/>
        </dgm:presLayoutVars>
      </dgm:prSet>
      <dgm:spPr/>
    </dgm:pt>
    <dgm:pt modelId="{EEBD034D-36B3-482B-8899-057451527511}" type="pres">
      <dgm:prSet presAssocID="{CAE6C650-7B96-4BA6-8E52-FE518ED0C2FB}" presName="sibTrans" presStyleCnt="0"/>
      <dgm:spPr/>
    </dgm:pt>
    <dgm:pt modelId="{ECBF652B-ECC9-42A2-93E6-75E0D91C1AAE}" type="pres">
      <dgm:prSet presAssocID="{3F5AC38A-080A-402E-BE8A-A1D552D48281}" presName="compNode" presStyleCnt="0"/>
      <dgm:spPr/>
    </dgm:pt>
    <dgm:pt modelId="{6A4742E0-38CE-4DFD-9D1E-6BE69DC0AA4F}" type="pres">
      <dgm:prSet presAssocID="{3F5AC38A-080A-402E-BE8A-A1D552D48281}" presName="bgRect" presStyleLbl="bgShp" presStyleIdx="3" presStyleCnt="4"/>
      <dgm:spPr/>
    </dgm:pt>
    <dgm:pt modelId="{9B7976A8-2CDE-48E8-9FE4-53B7764738BB}" type="pres">
      <dgm:prSet presAssocID="{3F5AC38A-080A-402E-BE8A-A1D552D4828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F243E19-47D0-4E73-89A2-1974E58CCCE6}" type="pres">
      <dgm:prSet presAssocID="{3F5AC38A-080A-402E-BE8A-A1D552D48281}" presName="spaceRect" presStyleCnt="0"/>
      <dgm:spPr/>
    </dgm:pt>
    <dgm:pt modelId="{5BA3D0D3-4914-49CC-BC79-0F389CABFA8C}" type="pres">
      <dgm:prSet presAssocID="{3F5AC38A-080A-402E-BE8A-A1D552D4828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D51B32B-F492-493D-AB51-74A41E39AAF8}" srcId="{7297DC63-C463-4AA5-8D0B-0F2FBF0301C9}" destId="{4C369795-DD3E-455B-A932-C21EB5C4456D}" srcOrd="2" destOrd="0" parTransId="{FFA4FB42-728E-4D93-9569-5FE18B2131B1}" sibTransId="{CAE6C650-7B96-4BA6-8E52-FE518ED0C2FB}"/>
    <dgm:cxn modelId="{CE545439-C7F7-284A-BB8B-A6247EC365EC}" type="presOf" srcId="{BD8D56A1-30E7-4858-9CB3-FDE1D7D75A13}" destId="{5E1B9E9D-5411-4C76-88C8-163AD6A21473}" srcOrd="0" destOrd="0" presId="urn:microsoft.com/office/officeart/2018/2/layout/IconVerticalSolidList"/>
    <dgm:cxn modelId="{4CFDAE46-402B-7143-83DB-29AD95DCD17A}" type="presOf" srcId="{95078D14-C79A-4528-A1E8-9A5B542A49C9}" destId="{38035975-0C6E-4111-A44F-A912E1CEF1F2}" srcOrd="0" destOrd="0" presId="urn:microsoft.com/office/officeart/2018/2/layout/IconVerticalSolidList"/>
    <dgm:cxn modelId="{920F3F4F-2A44-407F-A620-9162FD33253C}" srcId="{7297DC63-C463-4AA5-8D0B-0F2FBF0301C9}" destId="{3F5AC38A-080A-402E-BE8A-A1D552D48281}" srcOrd="3" destOrd="0" parTransId="{3BD95B4E-722A-4837-92D4-4272A3A55B5A}" sibTransId="{1DB57A11-F72F-49D6-B2DE-536855C9236C}"/>
    <dgm:cxn modelId="{1167BA72-D90D-44E8-B15E-4FDE91CA1B03}" srcId="{7297DC63-C463-4AA5-8D0B-0F2FBF0301C9}" destId="{95078D14-C79A-4528-A1E8-9A5B542A49C9}" srcOrd="1" destOrd="0" parTransId="{D75BFC35-79C6-4FE0-BC7C-CCA22C155DCF}" sibTransId="{2BA0C631-4424-43C9-B09A-B13CA60DC498}"/>
    <dgm:cxn modelId="{E510048C-77A5-BB42-A93D-65EB4171D95F}" type="presOf" srcId="{7297DC63-C463-4AA5-8D0B-0F2FBF0301C9}" destId="{ABEB4D76-96DD-4599-AEE7-59FE7C21CF0D}" srcOrd="0" destOrd="0" presId="urn:microsoft.com/office/officeart/2018/2/layout/IconVerticalSolidList"/>
    <dgm:cxn modelId="{4B1D60A8-8307-274E-B019-457126E411CC}" type="presOf" srcId="{4C369795-DD3E-455B-A932-C21EB5C4456D}" destId="{DFF3A200-0BA7-41AC-B1C4-8943AD3570A8}" srcOrd="0" destOrd="0" presId="urn:microsoft.com/office/officeart/2018/2/layout/IconVerticalSolidList"/>
    <dgm:cxn modelId="{B6DE87B9-C38F-45F3-9920-9670A9F473FC}" srcId="{7297DC63-C463-4AA5-8D0B-0F2FBF0301C9}" destId="{BD8D56A1-30E7-4858-9CB3-FDE1D7D75A13}" srcOrd="0" destOrd="0" parTransId="{99DE1465-D129-4A6C-B429-4D7A2DB19F95}" sibTransId="{2A7C41EA-B40D-4C52-B759-8E2C25D15EDA}"/>
    <dgm:cxn modelId="{2C6490E2-CC51-2344-8F13-971E28246D27}" type="presOf" srcId="{3F5AC38A-080A-402E-BE8A-A1D552D48281}" destId="{5BA3D0D3-4914-49CC-BC79-0F389CABFA8C}" srcOrd="0" destOrd="0" presId="urn:microsoft.com/office/officeart/2018/2/layout/IconVerticalSolidList"/>
    <dgm:cxn modelId="{B99B1864-AC43-404D-96CC-DD78B1E354F0}" type="presParOf" srcId="{ABEB4D76-96DD-4599-AEE7-59FE7C21CF0D}" destId="{018DC1BA-D9BF-4BF5-9867-1680F083563B}" srcOrd="0" destOrd="0" presId="urn:microsoft.com/office/officeart/2018/2/layout/IconVerticalSolidList"/>
    <dgm:cxn modelId="{15CE3A81-9C23-BC48-964C-C764BEEDFECD}" type="presParOf" srcId="{018DC1BA-D9BF-4BF5-9867-1680F083563B}" destId="{49F3D982-EC56-4964-96F1-B3C3CE40BDAB}" srcOrd="0" destOrd="0" presId="urn:microsoft.com/office/officeart/2018/2/layout/IconVerticalSolidList"/>
    <dgm:cxn modelId="{7279BB3D-88B8-A14E-B9C1-8DA75E256D8B}" type="presParOf" srcId="{018DC1BA-D9BF-4BF5-9867-1680F083563B}" destId="{5345E6A3-A719-461C-A95D-3550508D7A7D}" srcOrd="1" destOrd="0" presId="urn:microsoft.com/office/officeart/2018/2/layout/IconVerticalSolidList"/>
    <dgm:cxn modelId="{66851BC1-5383-E546-92D7-8DED9C24D372}" type="presParOf" srcId="{018DC1BA-D9BF-4BF5-9867-1680F083563B}" destId="{601AD626-FD70-4D7A-905A-6CC9C5BA5CD2}" srcOrd="2" destOrd="0" presId="urn:microsoft.com/office/officeart/2018/2/layout/IconVerticalSolidList"/>
    <dgm:cxn modelId="{B93426E7-A34A-534F-83C3-AB7CEABD117A}" type="presParOf" srcId="{018DC1BA-D9BF-4BF5-9867-1680F083563B}" destId="{5E1B9E9D-5411-4C76-88C8-163AD6A21473}" srcOrd="3" destOrd="0" presId="urn:microsoft.com/office/officeart/2018/2/layout/IconVerticalSolidList"/>
    <dgm:cxn modelId="{AB98A42C-81B8-8640-8C1F-7D9AA1547278}" type="presParOf" srcId="{ABEB4D76-96DD-4599-AEE7-59FE7C21CF0D}" destId="{87AC7FDF-94D5-47C9-994F-D34D16CA9EDF}" srcOrd="1" destOrd="0" presId="urn:microsoft.com/office/officeart/2018/2/layout/IconVerticalSolidList"/>
    <dgm:cxn modelId="{3911B6E7-8411-9C49-BA1B-045C36EEEACE}" type="presParOf" srcId="{ABEB4D76-96DD-4599-AEE7-59FE7C21CF0D}" destId="{AAA46EF5-A006-43D3-8D72-4F7DE7D1EB04}" srcOrd="2" destOrd="0" presId="urn:microsoft.com/office/officeart/2018/2/layout/IconVerticalSolidList"/>
    <dgm:cxn modelId="{8FF7EFD0-671E-0047-BD60-AA9A9E19DDB9}" type="presParOf" srcId="{AAA46EF5-A006-43D3-8D72-4F7DE7D1EB04}" destId="{C0E028F9-E1EE-4880-BC93-921B1A3D5498}" srcOrd="0" destOrd="0" presId="urn:microsoft.com/office/officeart/2018/2/layout/IconVerticalSolidList"/>
    <dgm:cxn modelId="{8D179517-0602-734D-B018-454E98F1F604}" type="presParOf" srcId="{AAA46EF5-A006-43D3-8D72-4F7DE7D1EB04}" destId="{A6041932-2E15-4D49-BD6D-91BA733340AB}" srcOrd="1" destOrd="0" presId="urn:microsoft.com/office/officeart/2018/2/layout/IconVerticalSolidList"/>
    <dgm:cxn modelId="{1A4ABB22-FB6D-5F40-9DAA-9E78490773E4}" type="presParOf" srcId="{AAA46EF5-A006-43D3-8D72-4F7DE7D1EB04}" destId="{0716287D-9DAD-4F09-B1DF-00EBAB317084}" srcOrd="2" destOrd="0" presId="urn:microsoft.com/office/officeart/2018/2/layout/IconVerticalSolidList"/>
    <dgm:cxn modelId="{6013A803-6A9D-3745-BEBC-4B12F8C2F408}" type="presParOf" srcId="{AAA46EF5-A006-43D3-8D72-4F7DE7D1EB04}" destId="{38035975-0C6E-4111-A44F-A912E1CEF1F2}" srcOrd="3" destOrd="0" presId="urn:microsoft.com/office/officeart/2018/2/layout/IconVerticalSolidList"/>
    <dgm:cxn modelId="{430477A5-D989-3D4C-A9CD-AEC03AE5A2C0}" type="presParOf" srcId="{ABEB4D76-96DD-4599-AEE7-59FE7C21CF0D}" destId="{0338BAC9-9C18-4375-91A7-98B642CFDB29}" srcOrd="3" destOrd="0" presId="urn:microsoft.com/office/officeart/2018/2/layout/IconVerticalSolidList"/>
    <dgm:cxn modelId="{E2CFA7D4-75C0-9D4D-B9E7-EF744D7D4E22}" type="presParOf" srcId="{ABEB4D76-96DD-4599-AEE7-59FE7C21CF0D}" destId="{4BA50793-3D26-4A47-899D-65C23D790AF8}" srcOrd="4" destOrd="0" presId="urn:microsoft.com/office/officeart/2018/2/layout/IconVerticalSolidList"/>
    <dgm:cxn modelId="{0481750B-9BEF-224C-AEF3-AE123DA82A33}" type="presParOf" srcId="{4BA50793-3D26-4A47-899D-65C23D790AF8}" destId="{3DA69255-42A7-4923-8E0B-952033046BAE}" srcOrd="0" destOrd="0" presId="urn:microsoft.com/office/officeart/2018/2/layout/IconVerticalSolidList"/>
    <dgm:cxn modelId="{416272F7-CFBB-1C42-BE93-8D8F61D37A78}" type="presParOf" srcId="{4BA50793-3D26-4A47-899D-65C23D790AF8}" destId="{4A7335D9-B715-471E-BE2E-B515A02E05C4}" srcOrd="1" destOrd="0" presId="urn:microsoft.com/office/officeart/2018/2/layout/IconVerticalSolidList"/>
    <dgm:cxn modelId="{100B4133-1FA4-FC45-841A-F59C468FB934}" type="presParOf" srcId="{4BA50793-3D26-4A47-899D-65C23D790AF8}" destId="{F6FCD0DA-7BD8-4943-B893-17501DCB1AEB}" srcOrd="2" destOrd="0" presId="urn:microsoft.com/office/officeart/2018/2/layout/IconVerticalSolidList"/>
    <dgm:cxn modelId="{EE7C9B35-1910-BB45-A190-00C86E997A01}" type="presParOf" srcId="{4BA50793-3D26-4A47-899D-65C23D790AF8}" destId="{DFF3A200-0BA7-41AC-B1C4-8943AD3570A8}" srcOrd="3" destOrd="0" presId="urn:microsoft.com/office/officeart/2018/2/layout/IconVerticalSolidList"/>
    <dgm:cxn modelId="{DBD25D3D-4521-844B-BA01-457BA6545F8D}" type="presParOf" srcId="{ABEB4D76-96DD-4599-AEE7-59FE7C21CF0D}" destId="{EEBD034D-36B3-482B-8899-057451527511}" srcOrd="5" destOrd="0" presId="urn:microsoft.com/office/officeart/2018/2/layout/IconVerticalSolidList"/>
    <dgm:cxn modelId="{702C580A-0307-E240-81ED-60802A07EDFB}" type="presParOf" srcId="{ABEB4D76-96DD-4599-AEE7-59FE7C21CF0D}" destId="{ECBF652B-ECC9-42A2-93E6-75E0D91C1AAE}" srcOrd="6" destOrd="0" presId="urn:microsoft.com/office/officeart/2018/2/layout/IconVerticalSolidList"/>
    <dgm:cxn modelId="{38F9D18D-7160-AF4F-AA48-F81A29170C3B}" type="presParOf" srcId="{ECBF652B-ECC9-42A2-93E6-75E0D91C1AAE}" destId="{6A4742E0-38CE-4DFD-9D1E-6BE69DC0AA4F}" srcOrd="0" destOrd="0" presId="urn:microsoft.com/office/officeart/2018/2/layout/IconVerticalSolidList"/>
    <dgm:cxn modelId="{90C4D4D2-EA1A-4C4C-92D6-2F708106C04E}" type="presParOf" srcId="{ECBF652B-ECC9-42A2-93E6-75E0D91C1AAE}" destId="{9B7976A8-2CDE-48E8-9FE4-53B7764738BB}" srcOrd="1" destOrd="0" presId="urn:microsoft.com/office/officeart/2018/2/layout/IconVerticalSolidList"/>
    <dgm:cxn modelId="{AF8598EE-D398-C741-9564-C72A1FBB61CD}" type="presParOf" srcId="{ECBF652B-ECC9-42A2-93E6-75E0D91C1AAE}" destId="{BF243E19-47D0-4E73-89A2-1974E58CCCE6}" srcOrd="2" destOrd="0" presId="urn:microsoft.com/office/officeart/2018/2/layout/IconVerticalSolidList"/>
    <dgm:cxn modelId="{B9470B21-06D6-7344-8847-20147F61C213}" type="presParOf" srcId="{ECBF652B-ECC9-42A2-93E6-75E0D91C1AAE}" destId="{5BA3D0D3-4914-49CC-BC79-0F389CABFA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2231-F66C-47FC-9AE3-BE13DB1CEFE9}">
      <dsp:nvSpPr>
        <dsp:cNvPr id="0" name=""/>
        <dsp:cNvSpPr/>
      </dsp:nvSpPr>
      <dsp:spPr>
        <a:xfrm>
          <a:off x="1684784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61FBEC-7609-40B3-8424-9C9497EBF358}">
      <dsp:nvSpPr>
        <dsp:cNvPr id="0" name=""/>
        <dsp:cNvSpPr/>
      </dsp:nvSpPr>
      <dsp:spPr>
        <a:xfrm>
          <a:off x="518440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Relying on a slick new design to “fix” the same content you’ve been using</a:t>
          </a:r>
        </a:p>
      </dsp:txBody>
      <dsp:txXfrm>
        <a:off x="518440" y="2380143"/>
        <a:ext cx="4241250" cy="720000"/>
      </dsp:txXfrm>
    </dsp:sp>
    <dsp:sp modelId="{80056305-9D44-492C-9A2D-897B0B0BEBD0}">
      <dsp:nvSpPr>
        <dsp:cNvPr id="0" name=""/>
        <dsp:cNvSpPr/>
      </dsp:nvSpPr>
      <dsp:spPr>
        <a:xfrm>
          <a:off x="6668253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0C90D6-54A3-4719-B41F-5EC7514B1832}">
      <dsp:nvSpPr>
        <dsp:cNvPr id="0" name=""/>
        <dsp:cNvSpPr/>
      </dsp:nvSpPr>
      <dsp:spPr>
        <a:xfrm>
          <a:off x="5501909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Jargon heavy text– Keep it simple!</a:t>
          </a:r>
        </a:p>
      </dsp:txBody>
      <dsp:txXfrm>
        <a:off x="5501909" y="2380143"/>
        <a:ext cx="4241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248C2-2C0B-41DB-A959-70661BCC89DF}">
      <dsp:nvSpPr>
        <dsp:cNvPr id="0" name=""/>
        <dsp:cNvSpPr/>
      </dsp:nvSpPr>
      <dsp:spPr>
        <a:xfrm>
          <a:off x="0" y="601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52EFD3-0305-4A0E-AF7B-272C83CCB7FA}">
      <dsp:nvSpPr>
        <dsp:cNvPr id="0" name=""/>
        <dsp:cNvSpPr/>
      </dsp:nvSpPr>
      <dsp:spPr>
        <a:xfrm>
          <a:off x="425781" y="317298"/>
          <a:ext cx="774148" cy="7741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56E5B4-B12B-4BCB-8E38-14D2669BF3C6}">
      <dsp:nvSpPr>
        <dsp:cNvPr id="0" name=""/>
        <dsp:cNvSpPr/>
      </dsp:nvSpPr>
      <dsp:spPr>
        <a:xfrm>
          <a:off x="1625711" y="601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content is still relevant?</a:t>
          </a:r>
        </a:p>
      </dsp:txBody>
      <dsp:txXfrm>
        <a:off x="1625711" y="601"/>
        <a:ext cx="3981338" cy="1407541"/>
      </dsp:txXfrm>
    </dsp:sp>
    <dsp:sp modelId="{86D3381E-3E9E-4E17-AE0B-52959E86F2C8}">
      <dsp:nvSpPr>
        <dsp:cNvPr id="0" name=""/>
        <dsp:cNvSpPr/>
      </dsp:nvSpPr>
      <dsp:spPr>
        <a:xfrm>
          <a:off x="0" y="1760029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D6066E-F420-40FA-92BC-DF25255B76C4}">
      <dsp:nvSpPr>
        <dsp:cNvPr id="0" name=""/>
        <dsp:cNvSpPr/>
      </dsp:nvSpPr>
      <dsp:spPr>
        <a:xfrm>
          <a:off x="425781" y="2076725"/>
          <a:ext cx="774148" cy="774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B8F4DD-B2CC-44CD-9E57-894447C30105}">
      <dsp:nvSpPr>
        <dsp:cNvPr id="0" name=""/>
        <dsp:cNvSpPr/>
      </dsp:nvSpPr>
      <dsp:spPr>
        <a:xfrm>
          <a:off x="1625711" y="1760029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can you use again?</a:t>
          </a:r>
        </a:p>
      </dsp:txBody>
      <dsp:txXfrm>
        <a:off x="1625711" y="1760029"/>
        <a:ext cx="3981338" cy="1407541"/>
      </dsp:txXfrm>
    </dsp:sp>
    <dsp:sp modelId="{1D4D68D4-2B68-443C-9EF6-DA7E566D5848}">
      <dsp:nvSpPr>
        <dsp:cNvPr id="0" name=""/>
        <dsp:cNvSpPr/>
      </dsp:nvSpPr>
      <dsp:spPr>
        <a:xfrm>
          <a:off x="0" y="3519456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B9A7F4-D8B6-4CC0-8A57-B1F4A2868938}">
      <dsp:nvSpPr>
        <dsp:cNvPr id="0" name=""/>
        <dsp:cNvSpPr/>
      </dsp:nvSpPr>
      <dsp:spPr>
        <a:xfrm>
          <a:off x="425781" y="3836153"/>
          <a:ext cx="774148" cy="7741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6D8B27-C437-4243-BB18-5AD653FDF1FC}">
      <dsp:nvSpPr>
        <dsp:cNvPr id="0" name=""/>
        <dsp:cNvSpPr/>
      </dsp:nvSpPr>
      <dsp:spPr>
        <a:xfrm>
          <a:off x="1625711" y="3519456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do you need that you don’t currently have?</a:t>
          </a:r>
        </a:p>
      </dsp:txBody>
      <dsp:txXfrm>
        <a:off x="1625711" y="3519456"/>
        <a:ext cx="3981338" cy="14075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17328-8D82-4423-A22C-D3C8525BAFC7}">
      <dsp:nvSpPr>
        <dsp:cNvPr id="0" name=""/>
        <dsp:cNvSpPr/>
      </dsp:nvSpPr>
      <dsp:spPr>
        <a:xfrm>
          <a:off x="0" y="601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962B22-B8D9-4122-9FB9-6C2D383D4727}">
      <dsp:nvSpPr>
        <dsp:cNvPr id="0" name=""/>
        <dsp:cNvSpPr/>
      </dsp:nvSpPr>
      <dsp:spPr>
        <a:xfrm>
          <a:off x="425781" y="317298"/>
          <a:ext cx="774148" cy="7741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0E751-FD67-45CC-83AD-88E809542495}">
      <dsp:nvSpPr>
        <dsp:cNvPr id="0" name=""/>
        <dsp:cNvSpPr/>
      </dsp:nvSpPr>
      <dsp:spPr>
        <a:xfrm>
          <a:off x="1625711" y="601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 you have marketing materials such as brochures or flyers?</a:t>
          </a:r>
        </a:p>
      </dsp:txBody>
      <dsp:txXfrm>
        <a:off x="1625711" y="601"/>
        <a:ext cx="3981338" cy="1407541"/>
      </dsp:txXfrm>
    </dsp:sp>
    <dsp:sp modelId="{F38E2EFF-6B9A-44F9-88E6-67006F63D9AA}">
      <dsp:nvSpPr>
        <dsp:cNvPr id="0" name=""/>
        <dsp:cNvSpPr/>
      </dsp:nvSpPr>
      <dsp:spPr>
        <a:xfrm>
          <a:off x="0" y="1760029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A90BE6-6429-4745-8D44-38F20FBF1B2E}">
      <dsp:nvSpPr>
        <dsp:cNvPr id="0" name=""/>
        <dsp:cNvSpPr/>
      </dsp:nvSpPr>
      <dsp:spPr>
        <a:xfrm>
          <a:off x="425781" y="2076725"/>
          <a:ext cx="774148" cy="774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3916E3-0C39-4FC5-A22C-DE51EF134691}">
      <dsp:nvSpPr>
        <dsp:cNvPr id="0" name=""/>
        <dsp:cNvSpPr/>
      </dsp:nvSpPr>
      <dsp:spPr>
        <a:xfrm>
          <a:off x="1625711" y="1760029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 you have a strategic plan?</a:t>
          </a:r>
        </a:p>
      </dsp:txBody>
      <dsp:txXfrm>
        <a:off x="1625711" y="1760029"/>
        <a:ext cx="3981338" cy="1407541"/>
      </dsp:txXfrm>
    </dsp:sp>
    <dsp:sp modelId="{677A74A4-6943-452F-B9EE-EF3C8C7CDE48}">
      <dsp:nvSpPr>
        <dsp:cNvPr id="0" name=""/>
        <dsp:cNvSpPr/>
      </dsp:nvSpPr>
      <dsp:spPr>
        <a:xfrm>
          <a:off x="0" y="3519456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C5462-A37A-4B9F-8BFA-0470F6E3A8A0}">
      <dsp:nvSpPr>
        <dsp:cNvPr id="0" name=""/>
        <dsp:cNvSpPr/>
      </dsp:nvSpPr>
      <dsp:spPr>
        <a:xfrm>
          <a:off x="425781" y="3836153"/>
          <a:ext cx="774148" cy="7741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BAF589-D235-4F1C-BE2B-9D6D50916C52}">
      <dsp:nvSpPr>
        <dsp:cNvPr id="0" name=""/>
        <dsp:cNvSpPr/>
      </dsp:nvSpPr>
      <dsp:spPr>
        <a:xfrm>
          <a:off x="1625711" y="3519456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 you have a external review or charter document for the organization?</a:t>
          </a:r>
        </a:p>
      </dsp:txBody>
      <dsp:txXfrm>
        <a:off x="1625711" y="3519456"/>
        <a:ext cx="3981338" cy="14075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A93A1-2EBE-594C-A0E4-1C72AEB55F7C}">
      <dsp:nvSpPr>
        <dsp:cNvPr id="0" name=""/>
        <dsp:cNvSpPr/>
      </dsp:nvSpPr>
      <dsp:spPr>
        <a:xfrm>
          <a:off x="2512693" y="1375053"/>
          <a:ext cx="5474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9667" y="45720"/>
              </a:lnTo>
            </a:path>
            <a:path>
              <a:moveTo>
                <a:pt x="347795" y="45720"/>
              </a:moveTo>
              <a:lnTo>
                <a:pt x="54746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</a:t>
          </a:r>
        </a:p>
      </dsp:txBody>
      <dsp:txXfrm>
        <a:off x="2712360" y="1289987"/>
        <a:ext cx="148128" cy="261573"/>
      </dsp:txXfrm>
    </dsp:sp>
    <dsp:sp modelId="{557282D2-E9CC-9941-89C2-CE0153E080E8}">
      <dsp:nvSpPr>
        <dsp:cNvPr id="0" name=""/>
        <dsp:cNvSpPr/>
      </dsp:nvSpPr>
      <dsp:spPr>
        <a:xfrm>
          <a:off x="1177" y="666778"/>
          <a:ext cx="2513316" cy="1507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155" tIns="129272" rIns="123155" bIns="1292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Does a page already exist for each section on your outline? </a:t>
          </a:r>
        </a:p>
      </dsp:txBody>
      <dsp:txXfrm>
        <a:off x="1177" y="666778"/>
        <a:ext cx="2513316" cy="1507989"/>
      </dsp:txXfrm>
    </dsp:sp>
    <dsp:sp modelId="{6872DBF4-44A1-D04C-91AC-D30036A04D3E}">
      <dsp:nvSpPr>
        <dsp:cNvPr id="0" name=""/>
        <dsp:cNvSpPr/>
      </dsp:nvSpPr>
      <dsp:spPr>
        <a:xfrm>
          <a:off x="1257835" y="2172968"/>
          <a:ext cx="3091379" cy="547462"/>
        </a:xfrm>
        <a:custGeom>
          <a:avLst/>
          <a:gdLst/>
          <a:ahLst/>
          <a:cxnLst/>
          <a:rect l="0" t="0" r="0" b="0"/>
          <a:pathLst>
            <a:path>
              <a:moveTo>
                <a:pt x="3091379" y="0"/>
              </a:moveTo>
              <a:lnTo>
                <a:pt x="3091379" y="290831"/>
              </a:lnTo>
              <a:lnTo>
                <a:pt x="0" y="290831"/>
              </a:lnTo>
              <a:lnTo>
                <a:pt x="0" y="547462"/>
              </a:lnTo>
            </a:path>
          </a:pathLst>
        </a:custGeom>
        <a:noFill/>
        <a:ln w="635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</a:t>
          </a:r>
        </a:p>
      </dsp:txBody>
      <dsp:txXfrm>
        <a:off x="2724900" y="2315913"/>
        <a:ext cx="157248" cy="261573"/>
      </dsp:txXfrm>
    </dsp:sp>
    <dsp:sp modelId="{85A69EF4-E4A5-204A-8B23-43C0AB429297}">
      <dsp:nvSpPr>
        <dsp:cNvPr id="0" name=""/>
        <dsp:cNvSpPr/>
      </dsp:nvSpPr>
      <dsp:spPr>
        <a:xfrm>
          <a:off x="3092556" y="666778"/>
          <a:ext cx="2513316" cy="1507989"/>
        </a:xfrm>
        <a:prstGeom prst="rect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155" tIns="129272" rIns="123155" bIns="1292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are you keeping?</a:t>
          </a:r>
        </a:p>
      </dsp:txBody>
      <dsp:txXfrm>
        <a:off x="3092556" y="666778"/>
        <a:ext cx="2513316" cy="1507989"/>
      </dsp:txXfrm>
    </dsp:sp>
    <dsp:sp modelId="{1DA3925B-DE82-0349-8F79-D901D3466B8A}">
      <dsp:nvSpPr>
        <dsp:cNvPr id="0" name=""/>
        <dsp:cNvSpPr/>
      </dsp:nvSpPr>
      <dsp:spPr>
        <a:xfrm>
          <a:off x="2512693" y="3461106"/>
          <a:ext cx="5474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9667" y="45719"/>
              </a:lnTo>
            </a:path>
            <a:path>
              <a:moveTo>
                <a:pt x="347795" y="45719"/>
              </a:moveTo>
              <a:lnTo>
                <a:pt x="547462" y="45720"/>
              </a:lnTo>
            </a:path>
          </a:pathLst>
        </a:custGeom>
        <a:noFill/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</a:t>
          </a:r>
        </a:p>
      </dsp:txBody>
      <dsp:txXfrm>
        <a:off x="2712360" y="3376039"/>
        <a:ext cx="148128" cy="261573"/>
      </dsp:txXfrm>
    </dsp:sp>
    <dsp:sp modelId="{59041E74-91D5-0E4C-98A6-1B1933617E17}">
      <dsp:nvSpPr>
        <dsp:cNvPr id="0" name=""/>
        <dsp:cNvSpPr/>
      </dsp:nvSpPr>
      <dsp:spPr>
        <a:xfrm>
          <a:off x="1177" y="2752831"/>
          <a:ext cx="2513316" cy="1507989"/>
        </a:xfrm>
        <a:prstGeom prst="rect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155" tIns="129272" rIns="123155" bIns="1292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are you deleting? </a:t>
          </a:r>
        </a:p>
      </dsp:txBody>
      <dsp:txXfrm>
        <a:off x="1177" y="2752831"/>
        <a:ext cx="2513316" cy="1507989"/>
      </dsp:txXfrm>
    </dsp:sp>
    <dsp:sp modelId="{934B38BB-6C4A-BF44-8C5B-66F8E76B6407}">
      <dsp:nvSpPr>
        <dsp:cNvPr id="0" name=""/>
        <dsp:cNvSpPr/>
      </dsp:nvSpPr>
      <dsp:spPr>
        <a:xfrm>
          <a:off x="3092556" y="2752831"/>
          <a:ext cx="2513316" cy="1507989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155" tIns="129272" rIns="123155" bIns="1292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do you need to add?</a:t>
          </a:r>
        </a:p>
      </dsp:txBody>
      <dsp:txXfrm>
        <a:off x="3092556" y="2752831"/>
        <a:ext cx="2513316" cy="15079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8336A-BE34-4400-B2F0-B8F9F01AC7E2}">
      <dsp:nvSpPr>
        <dsp:cNvPr id="0" name=""/>
        <dsp:cNvSpPr/>
      </dsp:nvSpPr>
      <dsp:spPr>
        <a:xfrm>
          <a:off x="0" y="3849"/>
          <a:ext cx="5607050" cy="8199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A3A668-1056-4CB6-A489-783392F9442F}">
      <dsp:nvSpPr>
        <dsp:cNvPr id="0" name=""/>
        <dsp:cNvSpPr/>
      </dsp:nvSpPr>
      <dsp:spPr>
        <a:xfrm>
          <a:off x="248044" y="188345"/>
          <a:ext cx="450990" cy="4509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598C2-0B3F-4CC3-8FE2-25CC35DF4978}">
      <dsp:nvSpPr>
        <dsp:cNvPr id="0" name=""/>
        <dsp:cNvSpPr/>
      </dsp:nvSpPr>
      <dsp:spPr>
        <a:xfrm>
          <a:off x="947080" y="3849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Formal in Excel Spreadsheets</a:t>
          </a:r>
        </a:p>
      </dsp:txBody>
      <dsp:txXfrm>
        <a:off x="947080" y="3849"/>
        <a:ext cx="4659969" cy="819983"/>
      </dsp:txXfrm>
    </dsp:sp>
    <dsp:sp modelId="{1B55AC82-61A0-4567-AF66-8F2B57F21852}">
      <dsp:nvSpPr>
        <dsp:cNvPr id="0" name=""/>
        <dsp:cNvSpPr/>
      </dsp:nvSpPr>
      <dsp:spPr>
        <a:xfrm>
          <a:off x="0" y="1028828"/>
          <a:ext cx="5607050" cy="8199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4D2D99-584D-4CF3-A0C6-4F62BFD48CA9}">
      <dsp:nvSpPr>
        <dsp:cNvPr id="0" name=""/>
        <dsp:cNvSpPr/>
      </dsp:nvSpPr>
      <dsp:spPr>
        <a:xfrm>
          <a:off x="248044" y="1213325"/>
          <a:ext cx="450990" cy="4509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62A091-6F58-443A-ACBB-CC4A2FA730A4}">
      <dsp:nvSpPr>
        <dsp:cNvPr id="0" name=""/>
        <dsp:cNvSpPr/>
      </dsp:nvSpPr>
      <dsp:spPr>
        <a:xfrm>
          <a:off x="947080" y="1028828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Hand drawn</a:t>
          </a:r>
        </a:p>
      </dsp:txBody>
      <dsp:txXfrm>
        <a:off x="947080" y="1028828"/>
        <a:ext cx="4659969" cy="819983"/>
      </dsp:txXfrm>
    </dsp:sp>
    <dsp:sp modelId="{67C520DB-87D7-42F9-AC4C-4AAD79F96565}">
      <dsp:nvSpPr>
        <dsp:cNvPr id="0" name=""/>
        <dsp:cNvSpPr/>
      </dsp:nvSpPr>
      <dsp:spPr>
        <a:xfrm>
          <a:off x="0" y="2053808"/>
          <a:ext cx="5607050" cy="8199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E4F112-054B-4961-BBC9-C93AF9387079}">
      <dsp:nvSpPr>
        <dsp:cNvPr id="0" name=""/>
        <dsp:cNvSpPr/>
      </dsp:nvSpPr>
      <dsp:spPr>
        <a:xfrm>
          <a:off x="248044" y="2238304"/>
          <a:ext cx="450990" cy="4509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391EFB-C46C-412B-80A0-1FAC277F46CF}">
      <dsp:nvSpPr>
        <dsp:cNvPr id="0" name=""/>
        <dsp:cNvSpPr/>
      </dsp:nvSpPr>
      <dsp:spPr>
        <a:xfrm>
          <a:off x="947080" y="2053808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Give each section a heading to help you organize the theme</a:t>
          </a:r>
        </a:p>
      </dsp:txBody>
      <dsp:txXfrm>
        <a:off x="947080" y="2053808"/>
        <a:ext cx="4659969" cy="819983"/>
      </dsp:txXfrm>
    </dsp:sp>
    <dsp:sp modelId="{76418616-7621-4A17-9E68-2229FF73A041}">
      <dsp:nvSpPr>
        <dsp:cNvPr id="0" name=""/>
        <dsp:cNvSpPr/>
      </dsp:nvSpPr>
      <dsp:spPr>
        <a:xfrm>
          <a:off x="0" y="3078787"/>
          <a:ext cx="5607050" cy="8199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C49BA1-B924-48F5-AD81-E3F1914E1579}">
      <dsp:nvSpPr>
        <dsp:cNvPr id="0" name=""/>
        <dsp:cNvSpPr/>
      </dsp:nvSpPr>
      <dsp:spPr>
        <a:xfrm>
          <a:off x="248044" y="3263283"/>
          <a:ext cx="450990" cy="4509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41798B-F87A-4581-95B0-B193B5BA3438}">
      <dsp:nvSpPr>
        <dsp:cNvPr id="0" name=""/>
        <dsp:cNvSpPr/>
      </dsp:nvSpPr>
      <dsp:spPr>
        <a:xfrm>
          <a:off x="947080" y="3078787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List a subheading for each item</a:t>
          </a:r>
        </a:p>
      </dsp:txBody>
      <dsp:txXfrm>
        <a:off x="947080" y="3078787"/>
        <a:ext cx="4659969" cy="819983"/>
      </dsp:txXfrm>
    </dsp:sp>
    <dsp:sp modelId="{9822DB80-90FF-43D6-BD14-DF61B3049566}">
      <dsp:nvSpPr>
        <dsp:cNvPr id="0" name=""/>
        <dsp:cNvSpPr/>
      </dsp:nvSpPr>
      <dsp:spPr>
        <a:xfrm>
          <a:off x="0" y="4103766"/>
          <a:ext cx="5607050" cy="8199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15B175-D787-4267-AD70-3C1F121D96E9}">
      <dsp:nvSpPr>
        <dsp:cNvPr id="0" name=""/>
        <dsp:cNvSpPr/>
      </dsp:nvSpPr>
      <dsp:spPr>
        <a:xfrm>
          <a:off x="248044" y="4288263"/>
          <a:ext cx="450990" cy="4509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EAC3EB-BE8C-45F6-A253-100963324D29}">
      <dsp:nvSpPr>
        <dsp:cNvPr id="0" name=""/>
        <dsp:cNvSpPr/>
      </dsp:nvSpPr>
      <dsp:spPr>
        <a:xfrm>
          <a:off x="947080" y="4103766"/>
          <a:ext cx="4659969" cy="819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82" tIns="86782" rIns="86782" bIns="8678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Make sure the outline matches the needs of your most important audience</a:t>
          </a:r>
        </a:p>
      </dsp:txBody>
      <dsp:txXfrm>
        <a:off x="947080" y="4103766"/>
        <a:ext cx="4659969" cy="8199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F4EB3-B206-4733-BC38-C8903859B41E}">
      <dsp:nvSpPr>
        <dsp:cNvPr id="0" name=""/>
        <dsp:cNvSpPr/>
      </dsp:nvSpPr>
      <dsp:spPr>
        <a:xfrm>
          <a:off x="3024906" y="5777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7F89F-5873-4A93-9B9C-69BD1A7EAC3F}">
      <dsp:nvSpPr>
        <dsp:cNvPr id="0" name=""/>
        <dsp:cNvSpPr/>
      </dsp:nvSpPr>
      <dsp:spPr>
        <a:xfrm>
          <a:off x="3399483" y="404964"/>
          <a:ext cx="964687" cy="964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7AA3C-E23E-446F-8BE2-1AA068A2204E}">
      <dsp:nvSpPr>
        <dsp:cNvPr id="0" name=""/>
        <dsp:cNvSpPr/>
      </dsp:nvSpPr>
      <dsp:spPr>
        <a:xfrm>
          <a:off x="0" y="2085760"/>
          <a:ext cx="6684926" cy="996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Call on this person for any questions on a specific topic or page</a:t>
          </a:r>
        </a:p>
      </dsp:txBody>
      <dsp:txXfrm>
        <a:off x="0" y="2085760"/>
        <a:ext cx="6684926" cy="99696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A8B90-9F19-1446-AD4D-F78BD8BA637B}">
      <dsp:nvSpPr>
        <dsp:cNvPr id="0" name=""/>
        <dsp:cNvSpPr/>
      </dsp:nvSpPr>
      <dsp:spPr>
        <a:xfrm>
          <a:off x="219162" y="2502"/>
          <a:ext cx="2461297" cy="14767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Will you write it and then have the expert review? </a:t>
          </a:r>
        </a:p>
      </dsp:txBody>
      <dsp:txXfrm>
        <a:off x="219162" y="2502"/>
        <a:ext cx="2461297" cy="1476778"/>
      </dsp:txXfrm>
    </dsp:sp>
    <dsp:sp modelId="{97D4BE63-BD2C-604F-BF28-E3DC029077F2}">
      <dsp:nvSpPr>
        <dsp:cNvPr id="0" name=""/>
        <dsp:cNvSpPr/>
      </dsp:nvSpPr>
      <dsp:spPr>
        <a:xfrm>
          <a:off x="2926589" y="2502"/>
          <a:ext cx="2461297" cy="1476778"/>
        </a:xfrm>
        <a:prstGeom prst="rect">
          <a:avLst/>
        </a:prstGeom>
        <a:gradFill rotWithShape="0">
          <a:gsLst>
            <a:gs pos="0">
              <a:schemeClr val="accent2">
                <a:hueOff val="-2587972"/>
                <a:satOff val="11465"/>
                <a:lumOff val="-4216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2587972"/>
                <a:satOff val="11465"/>
                <a:lumOff val="-4216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Will you interview the expert and then write it yourself? </a:t>
          </a:r>
        </a:p>
      </dsp:txBody>
      <dsp:txXfrm>
        <a:off x="2926589" y="2502"/>
        <a:ext cx="2461297" cy="1476778"/>
      </dsp:txXfrm>
    </dsp:sp>
    <dsp:sp modelId="{0557EBDE-4A39-BE42-999D-E743CF281180}">
      <dsp:nvSpPr>
        <dsp:cNvPr id="0" name=""/>
        <dsp:cNvSpPr/>
      </dsp:nvSpPr>
      <dsp:spPr>
        <a:xfrm>
          <a:off x="219162" y="1725410"/>
          <a:ext cx="2461297" cy="1476778"/>
        </a:xfrm>
        <a:prstGeom prst="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Will the expert write the content and submit to you for revisions? </a:t>
          </a:r>
        </a:p>
      </dsp:txBody>
      <dsp:txXfrm>
        <a:off x="219162" y="1725410"/>
        <a:ext cx="2461297" cy="1476778"/>
      </dsp:txXfrm>
    </dsp:sp>
    <dsp:sp modelId="{44271191-B114-274B-91E9-509C89E27E58}">
      <dsp:nvSpPr>
        <dsp:cNvPr id="0" name=""/>
        <dsp:cNvSpPr/>
      </dsp:nvSpPr>
      <dsp:spPr>
        <a:xfrm>
          <a:off x="2926589" y="1725410"/>
          <a:ext cx="2461297" cy="1476778"/>
        </a:xfrm>
        <a:prstGeom prst="rect">
          <a:avLst/>
        </a:prstGeom>
        <a:gradFill rotWithShape="0">
          <a:gsLst>
            <a:gs pos="0">
              <a:schemeClr val="accent2">
                <a:hueOff val="-7763915"/>
                <a:satOff val="34394"/>
                <a:lumOff val="-12648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7763915"/>
                <a:satOff val="34394"/>
                <a:lumOff val="-12648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Consider the timeline and overall project deadline</a:t>
          </a:r>
        </a:p>
      </dsp:txBody>
      <dsp:txXfrm>
        <a:off x="2926589" y="1725410"/>
        <a:ext cx="2461297" cy="1476778"/>
      </dsp:txXfrm>
    </dsp:sp>
    <dsp:sp modelId="{8834CBC4-8A61-724C-80F3-06648043A459}">
      <dsp:nvSpPr>
        <dsp:cNvPr id="0" name=""/>
        <dsp:cNvSpPr/>
      </dsp:nvSpPr>
      <dsp:spPr>
        <a:xfrm>
          <a:off x="1572876" y="3448319"/>
          <a:ext cx="2461297" cy="1476778"/>
        </a:xfrm>
        <a:prstGeom prst="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Mix of ”experts” writing content and you writing content for the team</a:t>
          </a:r>
        </a:p>
      </dsp:txBody>
      <dsp:txXfrm>
        <a:off x="1572876" y="3448319"/>
        <a:ext cx="2461297" cy="14767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A3C7C-EBF0-4639-A5B1-246256293112}">
      <dsp:nvSpPr>
        <dsp:cNvPr id="0" name=""/>
        <dsp:cNvSpPr/>
      </dsp:nvSpPr>
      <dsp:spPr>
        <a:xfrm>
          <a:off x="1684784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FCEE89-F15B-4976-A05C-FC1017AC17B6}">
      <dsp:nvSpPr>
        <dsp:cNvPr id="0" name=""/>
        <dsp:cNvSpPr/>
      </dsp:nvSpPr>
      <dsp:spPr>
        <a:xfrm>
          <a:off x="518440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 a template for each section so the author knows what information you expect</a:t>
          </a:r>
        </a:p>
      </dsp:txBody>
      <dsp:txXfrm>
        <a:off x="518440" y="2380143"/>
        <a:ext cx="4241250" cy="720000"/>
      </dsp:txXfrm>
    </dsp:sp>
    <dsp:sp modelId="{665983DE-3871-4E4A-9D97-66528A3D4FDA}">
      <dsp:nvSpPr>
        <dsp:cNvPr id="0" name=""/>
        <dsp:cNvSpPr/>
      </dsp:nvSpPr>
      <dsp:spPr>
        <a:xfrm>
          <a:off x="6668253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9B5C2E-CFEE-41A3-B99B-00564C3DB930}">
      <dsp:nvSpPr>
        <dsp:cNvPr id="0" name=""/>
        <dsp:cNvSpPr/>
      </dsp:nvSpPr>
      <dsp:spPr>
        <a:xfrm>
          <a:off x="5501909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AgriLife Communications may create an outline for you with </a:t>
          </a:r>
          <a:r>
            <a:rPr lang="en-US" sz="1800" kern="1200" dirty="0" err="1">
              <a:hlinkClick xmlns:r="http://schemas.openxmlformats.org/officeDocument/2006/relationships" r:id="rId5"/>
            </a:rPr>
            <a:t>GatherContent</a:t>
          </a:r>
          <a:endParaRPr lang="en-US" sz="1800" kern="1200" dirty="0"/>
        </a:p>
      </dsp:txBody>
      <dsp:txXfrm>
        <a:off x="5501909" y="2380143"/>
        <a:ext cx="4241250" cy="7200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B1A50-D2EA-4BBB-A4B4-28AD2D47BD9E}">
      <dsp:nvSpPr>
        <dsp:cNvPr id="0" name=""/>
        <dsp:cNvSpPr/>
      </dsp:nvSpPr>
      <dsp:spPr>
        <a:xfrm>
          <a:off x="1684784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0CE781-CE7B-43B1-83F2-F966412D2AE8}">
      <dsp:nvSpPr>
        <dsp:cNvPr id="0" name=""/>
        <dsp:cNvSpPr/>
      </dsp:nvSpPr>
      <dsp:spPr>
        <a:xfrm>
          <a:off x="518440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Create due dates for your team to edit or generate new content</a:t>
          </a:r>
        </a:p>
      </dsp:txBody>
      <dsp:txXfrm>
        <a:off x="518440" y="2380143"/>
        <a:ext cx="4241250" cy="720000"/>
      </dsp:txXfrm>
    </dsp:sp>
    <dsp:sp modelId="{765D7A34-9432-40EE-AA5B-BB030A3BD02A}">
      <dsp:nvSpPr>
        <dsp:cNvPr id="0" name=""/>
        <dsp:cNvSpPr/>
      </dsp:nvSpPr>
      <dsp:spPr>
        <a:xfrm>
          <a:off x="6668253" y="7604"/>
          <a:ext cx="1908562" cy="190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B9C9E5-039B-472B-B5AA-1A68CFCB09D5}">
      <dsp:nvSpPr>
        <dsp:cNvPr id="0" name=""/>
        <dsp:cNvSpPr/>
      </dsp:nvSpPr>
      <dsp:spPr>
        <a:xfrm>
          <a:off x="5501909" y="2380143"/>
          <a:ext cx="424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Update the AgriLife Communications team on progress </a:t>
          </a:r>
        </a:p>
      </dsp:txBody>
      <dsp:txXfrm>
        <a:off x="5501909" y="2380143"/>
        <a:ext cx="4241250" cy="7200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5FD18-46C4-428F-A9B1-84BA0C45AC2A}">
      <dsp:nvSpPr>
        <dsp:cNvPr id="0" name=""/>
        <dsp:cNvSpPr/>
      </dsp:nvSpPr>
      <dsp:spPr>
        <a:xfrm>
          <a:off x="0" y="601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5CE7CD-3CE4-4768-8CB3-1ADAD21DD1BF}">
      <dsp:nvSpPr>
        <dsp:cNvPr id="0" name=""/>
        <dsp:cNvSpPr/>
      </dsp:nvSpPr>
      <dsp:spPr>
        <a:xfrm>
          <a:off x="425781" y="317298"/>
          <a:ext cx="774148" cy="7741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219B62-37AC-4392-85B9-BED2EAB8ECBB}">
      <dsp:nvSpPr>
        <dsp:cNvPr id="0" name=""/>
        <dsp:cNvSpPr/>
      </dsp:nvSpPr>
      <dsp:spPr>
        <a:xfrm>
          <a:off x="1625711" y="601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Pick an editor on your team</a:t>
          </a:r>
        </a:p>
      </dsp:txBody>
      <dsp:txXfrm>
        <a:off x="1625711" y="601"/>
        <a:ext cx="3981338" cy="1407541"/>
      </dsp:txXfrm>
    </dsp:sp>
    <dsp:sp modelId="{FDE3CBA4-492A-4234-93CE-CE96584CFF4F}">
      <dsp:nvSpPr>
        <dsp:cNvPr id="0" name=""/>
        <dsp:cNvSpPr/>
      </dsp:nvSpPr>
      <dsp:spPr>
        <a:xfrm>
          <a:off x="0" y="1760029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8BC03C-FAD6-432A-A1EC-EAD10B8F0A83}">
      <dsp:nvSpPr>
        <dsp:cNvPr id="0" name=""/>
        <dsp:cNvSpPr/>
      </dsp:nvSpPr>
      <dsp:spPr>
        <a:xfrm>
          <a:off x="425781" y="2076725"/>
          <a:ext cx="774148" cy="774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1F6B16-0E99-423C-869F-D6A3A56FDBDB}">
      <dsp:nvSpPr>
        <dsp:cNvPr id="0" name=""/>
        <dsp:cNvSpPr/>
      </dsp:nvSpPr>
      <dsp:spPr>
        <a:xfrm>
          <a:off x="1625711" y="1760029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Everything should sound like one person wrote it</a:t>
          </a:r>
        </a:p>
      </dsp:txBody>
      <dsp:txXfrm>
        <a:off x="1625711" y="1760029"/>
        <a:ext cx="3981338" cy="1407541"/>
      </dsp:txXfrm>
    </dsp:sp>
    <dsp:sp modelId="{75AC6C9E-A27E-4BDC-B599-3700604767EE}">
      <dsp:nvSpPr>
        <dsp:cNvPr id="0" name=""/>
        <dsp:cNvSpPr/>
      </dsp:nvSpPr>
      <dsp:spPr>
        <a:xfrm>
          <a:off x="0" y="3519456"/>
          <a:ext cx="5607050" cy="140754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C44802-36CD-4292-B3DC-BE44948E9988}">
      <dsp:nvSpPr>
        <dsp:cNvPr id="0" name=""/>
        <dsp:cNvSpPr/>
      </dsp:nvSpPr>
      <dsp:spPr>
        <a:xfrm>
          <a:off x="425781" y="3836153"/>
          <a:ext cx="774148" cy="7741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B062B4-3B2C-49BF-8195-C27A0A13F671}">
      <dsp:nvSpPr>
        <dsp:cNvPr id="0" name=""/>
        <dsp:cNvSpPr/>
      </dsp:nvSpPr>
      <dsp:spPr>
        <a:xfrm>
          <a:off x="1625711" y="3519456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Don’t rely on an automatic spellchecker</a:t>
          </a:r>
        </a:p>
      </dsp:txBody>
      <dsp:txXfrm>
        <a:off x="1625711" y="3519456"/>
        <a:ext cx="3981338" cy="140754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FC3E-F7C3-4DF7-AD99-78110665A3D6}">
      <dsp:nvSpPr>
        <dsp:cNvPr id="0" name=""/>
        <dsp:cNvSpPr/>
      </dsp:nvSpPr>
      <dsp:spPr>
        <a:xfrm>
          <a:off x="0" y="4122"/>
          <a:ext cx="6151562" cy="878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DCEE75-E85E-4AFA-AB22-36B01B5A2C9D}">
      <dsp:nvSpPr>
        <dsp:cNvPr id="0" name=""/>
        <dsp:cNvSpPr/>
      </dsp:nvSpPr>
      <dsp:spPr>
        <a:xfrm>
          <a:off x="265625" y="201695"/>
          <a:ext cx="482955" cy="482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5D32AB-E6D8-4E31-A529-5F006C0F6074}">
      <dsp:nvSpPr>
        <dsp:cNvPr id="0" name=""/>
        <dsp:cNvSpPr/>
      </dsp:nvSpPr>
      <dsp:spPr>
        <a:xfrm>
          <a:off x="1014206" y="4122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3"/>
            </a:rPr>
            <a:t>Writing for the web tips</a:t>
          </a:r>
          <a:endParaRPr lang="en-US" sz="1900" kern="1200" dirty="0"/>
        </a:p>
      </dsp:txBody>
      <dsp:txXfrm>
        <a:off x="1014206" y="4122"/>
        <a:ext cx="5137356" cy="878100"/>
      </dsp:txXfrm>
    </dsp:sp>
    <dsp:sp modelId="{F68EA7AB-93B5-45E2-A28D-091929034DA1}">
      <dsp:nvSpPr>
        <dsp:cNvPr id="0" name=""/>
        <dsp:cNvSpPr/>
      </dsp:nvSpPr>
      <dsp:spPr>
        <a:xfrm>
          <a:off x="0" y="1101748"/>
          <a:ext cx="6151562" cy="878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6031EA-9D1D-43F1-8CE6-98DB9AFA295E}">
      <dsp:nvSpPr>
        <dsp:cNvPr id="0" name=""/>
        <dsp:cNvSpPr/>
      </dsp:nvSpPr>
      <dsp:spPr>
        <a:xfrm>
          <a:off x="265625" y="1299321"/>
          <a:ext cx="482955" cy="48295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C6938-CCD5-428D-8E2F-E205F6A23EB0}">
      <dsp:nvSpPr>
        <dsp:cNvPr id="0" name=""/>
        <dsp:cNvSpPr/>
      </dsp:nvSpPr>
      <dsp:spPr>
        <a:xfrm>
          <a:off x="1014206" y="1101748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6"/>
            </a:rPr>
            <a:t>AgriLife brand guidelines</a:t>
          </a:r>
          <a:endParaRPr lang="en-US" sz="1900" kern="1200" dirty="0"/>
        </a:p>
      </dsp:txBody>
      <dsp:txXfrm>
        <a:off x="1014206" y="1101748"/>
        <a:ext cx="5137356" cy="878100"/>
      </dsp:txXfrm>
    </dsp:sp>
    <dsp:sp modelId="{070E1DC5-0E72-44BA-904D-6F1BC3AB38A3}">
      <dsp:nvSpPr>
        <dsp:cNvPr id="0" name=""/>
        <dsp:cNvSpPr/>
      </dsp:nvSpPr>
      <dsp:spPr>
        <a:xfrm>
          <a:off x="0" y="2199374"/>
          <a:ext cx="6151562" cy="878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BA5EDA-DEBB-4FF8-AA20-B4A063569A3B}">
      <dsp:nvSpPr>
        <dsp:cNvPr id="0" name=""/>
        <dsp:cNvSpPr/>
      </dsp:nvSpPr>
      <dsp:spPr>
        <a:xfrm>
          <a:off x="265625" y="2396947"/>
          <a:ext cx="482955" cy="4829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DE5A03-9352-4DD7-9474-1E9EA9C4091A}">
      <dsp:nvSpPr>
        <dsp:cNvPr id="0" name=""/>
        <dsp:cNvSpPr/>
      </dsp:nvSpPr>
      <dsp:spPr>
        <a:xfrm>
          <a:off x="1014206" y="2199374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9"/>
            </a:rPr>
            <a:t>25 ways to shorten your sentences</a:t>
          </a:r>
          <a:endParaRPr lang="en-US" sz="1900" kern="1200" dirty="0"/>
        </a:p>
      </dsp:txBody>
      <dsp:txXfrm>
        <a:off x="1014206" y="2199374"/>
        <a:ext cx="5137356" cy="878100"/>
      </dsp:txXfrm>
    </dsp:sp>
    <dsp:sp modelId="{1938BC14-B614-4E0C-9E7A-94809B7D178F}">
      <dsp:nvSpPr>
        <dsp:cNvPr id="0" name=""/>
        <dsp:cNvSpPr/>
      </dsp:nvSpPr>
      <dsp:spPr>
        <a:xfrm>
          <a:off x="0" y="3297000"/>
          <a:ext cx="6151562" cy="878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F00A55-9445-4498-9F84-9D0C4360D049}">
      <dsp:nvSpPr>
        <dsp:cNvPr id="0" name=""/>
        <dsp:cNvSpPr/>
      </dsp:nvSpPr>
      <dsp:spPr>
        <a:xfrm>
          <a:off x="265625" y="3494573"/>
          <a:ext cx="482955" cy="48295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A745C7-6F50-412C-9BBA-E6FC473154E6}">
      <dsp:nvSpPr>
        <dsp:cNvPr id="0" name=""/>
        <dsp:cNvSpPr/>
      </dsp:nvSpPr>
      <dsp:spPr>
        <a:xfrm>
          <a:off x="1014206" y="3297000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12"/>
            </a:rPr>
            <a:t>How to use GatherContent</a:t>
          </a:r>
          <a:endParaRPr lang="en-US" sz="1900" kern="1200" dirty="0"/>
        </a:p>
      </dsp:txBody>
      <dsp:txXfrm>
        <a:off x="1014206" y="3297000"/>
        <a:ext cx="5137356" cy="878100"/>
      </dsp:txXfrm>
    </dsp:sp>
    <dsp:sp modelId="{9DC8B0C7-95CB-413F-BBF7-B4F0F9E4F7A1}">
      <dsp:nvSpPr>
        <dsp:cNvPr id="0" name=""/>
        <dsp:cNvSpPr/>
      </dsp:nvSpPr>
      <dsp:spPr>
        <a:xfrm>
          <a:off x="0" y="4394626"/>
          <a:ext cx="6151562" cy="878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2681C2-762C-4079-B4EE-FD0E25ADB3CE}">
      <dsp:nvSpPr>
        <dsp:cNvPr id="0" name=""/>
        <dsp:cNvSpPr/>
      </dsp:nvSpPr>
      <dsp:spPr>
        <a:xfrm>
          <a:off x="265625" y="4592199"/>
          <a:ext cx="482955" cy="48295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76C86-09C5-4608-85B2-7C9B38B5EB69}">
      <dsp:nvSpPr>
        <dsp:cNvPr id="0" name=""/>
        <dsp:cNvSpPr/>
      </dsp:nvSpPr>
      <dsp:spPr>
        <a:xfrm>
          <a:off x="1014206" y="4394626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hlinkClick xmlns:r="http://schemas.openxmlformats.org/officeDocument/2006/relationships" r:id="rId15"/>
            </a:rPr>
            <a:t>Erin.Simoni@agnet.tamu.edu</a:t>
          </a:r>
          <a:r>
            <a:rPr lang="en-US" sz="1900" kern="1200" dirty="0"/>
            <a:t> or 979-845-2872</a:t>
          </a:r>
        </a:p>
      </dsp:txBody>
      <dsp:txXfrm>
        <a:off x="1014206" y="4394626"/>
        <a:ext cx="5137356" cy="878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18423-0B68-4493-A3C5-409C0CE2BEDA}">
      <dsp:nvSpPr>
        <dsp:cNvPr id="0" name=""/>
        <dsp:cNvSpPr/>
      </dsp:nvSpPr>
      <dsp:spPr>
        <a:xfrm>
          <a:off x="1000041" y="165474"/>
          <a:ext cx="1070937" cy="1070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B4E706-A276-4026-A746-2B43A967A628}">
      <dsp:nvSpPr>
        <dsp:cNvPr id="0" name=""/>
        <dsp:cNvSpPr/>
      </dsp:nvSpPr>
      <dsp:spPr>
        <a:xfrm>
          <a:off x="5599" y="1355565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/>
            <a:t>Look</a:t>
          </a:r>
        </a:p>
      </dsp:txBody>
      <dsp:txXfrm>
        <a:off x="5599" y="1355565"/>
        <a:ext cx="3059821" cy="458973"/>
      </dsp:txXfrm>
    </dsp:sp>
    <dsp:sp modelId="{27F2117E-4753-4043-A412-07848123E7D8}">
      <dsp:nvSpPr>
        <dsp:cNvPr id="0" name=""/>
        <dsp:cNvSpPr/>
      </dsp:nvSpPr>
      <dsp:spPr>
        <a:xfrm>
          <a:off x="5599" y="1869959"/>
          <a:ext cx="3059821" cy="106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 for long paragraphs you can break into two.</a:t>
          </a:r>
        </a:p>
      </dsp:txBody>
      <dsp:txXfrm>
        <a:off x="5599" y="1869959"/>
        <a:ext cx="3059821" cy="1066541"/>
      </dsp:txXfrm>
    </dsp:sp>
    <dsp:sp modelId="{CBC032F0-1BE5-4EB0-A0A3-76C36E18A7BF}">
      <dsp:nvSpPr>
        <dsp:cNvPr id="0" name=""/>
        <dsp:cNvSpPr/>
      </dsp:nvSpPr>
      <dsp:spPr>
        <a:xfrm>
          <a:off x="4595331" y="165474"/>
          <a:ext cx="1070937" cy="1070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B40CDC-8037-4338-9CF8-1C11F158A024}">
      <dsp:nvSpPr>
        <dsp:cNvPr id="0" name=""/>
        <dsp:cNvSpPr/>
      </dsp:nvSpPr>
      <dsp:spPr>
        <a:xfrm>
          <a:off x="3600889" y="1355565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/>
            <a:t>Transition</a:t>
          </a:r>
        </a:p>
      </dsp:txBody>
      <dsp:txXfrm>
        <a:off x="3600889" y="1355565"/>
        <a:ext cx="3059821" cy="458973"/>
      </dsp:txXfrm>
    </dsp:sp>
    <dsp:sp modelId="{AC3FF280-9C31-4097-9B23-32B641A3ECA6}">
      <dsp:nvSpPr>
        <dsp:cNvPr id="0" name=""/>
        <dsp:cNvSpPr/>
      </dsp:nvSpPr>
      <dsp:spPr>
        <a:xfrm>
          <a:off x="3600889" y="1869959"/>
          <a:ext cx="3059821" cy="106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Avoid transition statements like “as a matter of fact” or “during the period from”</a:t>
          </a:r>
        </a:p>
      </dsp:txBody>
      <dsp:txXfrm>
        <a:off x="3600889" y="1869959"/>
        <a:ext cx="3059821" cy="1066541"/>
      </dsp:txXfrm>
    </dsp:sp>
    <dsp:sp modelId="{3F4D69E2-FA7E-42EE-9029-9CEF92FC8162}">
      <dsp:nvSpPr>
        <dsp:cNvPr id="0" name=""/>
        <dsp:cNvSpPr/>
      </dsp:nvSpPr>
      <dsp:spPr>
        <a:xfrm>
          <a:off x="8190621" y="165474"/>
          <a:ext cx="1070937" cy="1070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EAE1FE-B80E-4DB6-B4D7-579C5FB73841}">
      <dsp:nvSpPr>
        <dsp:cNvPr id="0" name=""/>
        <dsp:cNvSpPr/>
      </dsp:nvSpPr>
      <dsp:spPr>
        <a:xfrm>
          <a:off x="7196179" y="1355565"/>
          <a:ext cx="3059821" cy="45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/>
            <a:t>Shorten</a:t>
          </a:r>
        </a:p>
      </dsp:txBody>
      <dsp:txXfrm>
        <a:off x="7196179" y="1355565"/>
        <a:ext cx="3059821" cy="458973"/>
      </dsp:txXfrm>
    </dsp:sp>
    <dsp:sp modelId="{8B99BE86-C415-4052-942C-140481C75515}">
      <dsp:nvSpPr>
        <dsp:cNvPr id="0" name=""/>
        <dsp:cNvSpPr/>
      </dsp:nvSpPr>
      <dsp:spPr>
        <a:xfrm>
          <a:off x="7196179" y="1869959"/>
          <a:ext cx="3059821" cy="106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Shorten sentences by eliminating: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Unnecessary words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Introductory phrases or clauses that don’t add meaning</a:t>
          </a:r>
        </a:p>
      </dsp:txBody>
      <dsp:txXfrm>
        <a:off x="7196179" y="1869959"/>
        <a:ext cx="3059821" cy="1066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BC19F-E7BF-FD4E-B1A1-5B36D90ECB32}">
      <dsp:nvSpPr>
        <dsp:cNvPr id="0" name=""/>
        <dsp:cNvSpPr/>
      </dsp:nvSpPr>
      <dsp:spPr>
        <a:xfrm>
          <a:off x="807" y="0"/>
          <a:ext cx="3271848" cy="2788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0" rIns="323186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Paragraphs: 10 lines or less</a:t>
          </a:r>
        </a:p>
      </dsp:txBody>
      <dsp:txXfrm>
        <a:off x="807" y="1115330"/>
        <a:ext cx="3271848" cy="1672995"/>
      </dsp:txXfrm>
    </dsp:sp>
    <dsp:sp modelId="{7710648F-B3BE-814E-BA77-62404FC1598F}">
      <dsp:nvSpPr>
        <dsp:cNvPr id="0" name=""/>
        <dsp:cNvSpPr/>
      </dsp:nvSpPr>
      <dsp:spPr>
        <a:xfrm>
          <a:off x="807" y="0"/>
          <a:ext cx="3271848" cy="111533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165100" rIns="323186" bIns="16510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/>
            <a:t>01</a:t>
          </a:r>
        </a:p>
      </dsp:txBody>
      <dsp:txXfrm>
        <a:off x="807" y="0"/>
        <a:ext cx="3271848" cy="1115330"/>
      </dsp:txXfrm>
    </dsp:sp>
    <dsp:sp modelId="{C4BFF41D-985D-594D-A2DA-A8CBC3587EC8}">
      <dsp:nvSpPr>
        <dsp:cNvPr id="0" name=""/>
        <dsp:cNvSpPr/>
      </dsp:nvSpPr>
      <dsp:spPr>
        <a:xfrm>
          <a:off x="3534404" y="0"/>
          <a:ext cx="3271848" cy="2788325"/>
        </a:xfrm>
        <a:prstGeom prst="rect">
          <a:avLst/>
        </a:prstGeom>
        <a:solidFill>
          <a:schemeClr val="accent5">
            <a:hueOff val="-119936"/>
            <a:satOff val="-4449"/>
            <a:lumOff val="7059"/>
            <a:alphaOff val="0"/>
          </a:schemeClr>
        </a:solidFill>
        <a:ln w="12700" cap="flat" cmpd="sng" algn="ctr">
          <a:solidFill>
            <a:schemeClr val="accent5">
              <a:hueOff val="-119936"/>
              <a:satOff val="-4449"/>
              <a:lumOff val="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0" rIns="323186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Sentences: 20 words or less</a:t>
          </a:r>
        </a:p>
      </dsp:txBody>
      <dsp:txXfrm>
        <a:off x="3534404" y="1115330"/>
        <a:ext cx="3271848" cy="1672995"/>
      </dsp:txXfrm>
    </dsp:sp>
    <dsp:sp modelId="{7C221063-41DD-1144-A901-563A2FE17B53}">
      <dsp:nvSpPr>
        <dsp:cNvPr id="0" name=""/>
        <dsp:cNvSpPr/>
      </dsp:nvSpPr>
      <dsp:spPr>
        <a:xfrm>
          <a:off x="3534404" y="0"/>
          <a:ext cx="3271848" cy="111533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165100" rIns="323186" bIns="16510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/>
            <a:t>02</a:t>
          </a:r>
        </a:p>
      </dsp:txBody>
      <dsp:txXfrm>
        <a:off x="3534404" y="0"/>
        <a:ext cx="3271848" cy="1115330"/>
      </dsp:txXfrm>
    </dsp:sp>
    <dsp:sp modelId="{6E47C204-95A3-2848-B18D-48295E649009}">
      <dsp:nvSpPr>
        <dsp:cNvPr id="0" name=""/>
        <dsp:cNvSpPr/>
      </dsp:nvSpPr>
      <dsp:spPr>
        <a:xfrm>
          <a:off x="7068001" y="0"/>
          <a:ext cx="3271848" cy="2788325"/>
        </a:xfrm>
        <a:prstGeom prst="rect">
          <a:avLst/>
        </a:prstGeom>
        <a:solidFill>
          <a:schemeClr val="accent5">
            <a:hueOff val="-239873"/>
            <a:satOff val="-8897"/>
            <a:lumOff val="14117"/>
            <a:alphaOff val="0"/>
          </a:schemeClr>
        </a:solidFill>
        <a:ln w="12700" cap="flat" cmpd="sng" algn="ctr">
          <a:solidFill>
            <a:schemeClr val="accent5">
              <a:hueOff val="-239873"/>
              <a:satOff val="-8897"/>
              <a:lumOff val="14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0" rIns="323186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Remember concise is good! But understandable is better.</a:t>
          </a:r>
        </a:p>
      </dsp:txBody>
      <dsp:txXfrm>
        <a:off x="7068001" y="1115330"/>
        <a:ext cx="3271848" cy="1672995"/>
      </dsp:txXfrm>
    </dsp:sp>
    <dsp:sp modelId="{9345BFF4-1E7A-D14F-AAD1-D48A62009030}">
      <dsp:nvSpPr>
        <dsp:cNvPr id="0" name=""/>
        <dsp:cNvSpPr/>
      </dsp:nvSpPr>
      <dsp:spPr>
        <a:xfrm>
          <a:off x="7068001" y="0"/>
          <a:ext cx="3271848" cy="111533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186" tIns="165100" rIns="323186" bIns="16510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/>
            <a:t>03</a:t>
          </a:r>
        </a:p>
      </dsp:txBody>
      <dsp:txXfrm>
        <a:off x="7068001" y="0"/>
        <a:ext cx="3271848" cy="1115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EE015-CAC4-4C0A-8932-EFBF7DA204C0}">
      <dsp:nvSpPr>
        <dsp:cNvPr id="0" name=""/>
        <dsp:cNvSpPr/>
      </dsp:nvSpPr>
      <dsp:spPr>
        <a:xfrm>
          <a:off x="801799" y="20987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F947B-0A01-4310-8F47-DA5DFEE67B97}">
      <dsp:nvSpPr>
        <dsp:cNvPr id="0" name=""/>
        <dsp:cNvSpPr/>
      </dsp:nvSpPr>
      <dsp:spPr>
        <a:xfrm>
          <a:off x="1182049" y="401237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FBCC5-8C4C-45A2-8F20-5472F45C9902}">
      <dsp:nvSpPr>
        <dsp:cNvPr id="0" name=""/>
        <dsp:cNvSpPr/>
      </dsp:nvSpPr>
      <dsp:spPr>
        <a:xfrm>
          <a:off x="231424" y="2360987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Are you scrolling more than two screens?</a:t>
          </a:r>
        </a:p>
      </dsp:txBody>
      <dsp:txXfrm>
        <a:off x="231424" y="2360987"/>
        <a:ext cx="2925000" cy="720000"/>
      </dsp:txXfrm>
    </dsp:sp>
    <dsp:sp modelId="{68E2EB50-9EEB-424F-8DAB-C8C9E898BCFE}">
      <dsp:nvSpPr>
        <dsp:cNvPr id="0" name=""/>
        <dsp:cNvSpPr/>
      </dsp:nvSpPr>
      <dsp:spPr>
        <a:xfrm>
          <a:off x="4238674" y="20987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5CB01-F9FE-41C8-8388-46A43D0A7CCB}">
      <dsp:nvSpPr>
        <dsp:cNvPr id="0" name=""/>
        <dsp:cNvSpPr/>
      </dsp:nvSpPr>
      <dsp:spPr>
        <a:xfrm>
          <a:off x="4618924" y="401237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09CCB-91B0-4A8A-A6DF-E0B1C2E4B9EF}">
      <dsp:nvSpPr>
        <dsp:cNvPr id="0" name=""/>
        <dsp:cNvSpPr/>
      </dsp:nvSpPr>
      <dsp:spPr>
        <a:xfrm>
          <a:off x="3668299" y="2360987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Time to break up content!</a:t>
          </a:r>
        </a:p>
      </dsp:txBody>
      <dsp:txXfrm>
        <a:off x="3668299" y="2360987"/>
        <a:ext cx="2925000" cy="720000"/>
      </dsp:txXfrm>
    </dsp:sp>
    <dsp:sp modelId="{66BE7FB9-2276-4303-AEE6-B19ED50A66D7}">
      <dsp:nvSpPr>
        <dsp:cNvPr id="0" name=""/>
        <dsp:cNvSpPr/>
      </dsp:nvSpPr>
      <dsp:spPr>
        <a:xfrm>
          <a:off x="7675550" y="20987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639B9-8767-43E0-BF96-AC47CAC9B824}">
      <dsp:nvSpPr>
        <dsp:cNvPr id="0" name=""/>
        <dsp:cNvSpPr/>
      </dsp:nvSpPr>
      <dsp:spPr>
        <a:xfrm>
          <a:off x="8055800" y="401237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2D709-70BD-4787-8A36-E64468A9195C}">
      <dsp:nvSpPr>
        <dsp:cNvPr id="0" name=""/>
        <dsp:cNvSpPr/>
      </dsp:nvSpPr>
      <dsp:spPr>
        <a:xfrm>
          <a:off x="7105175" y="2360987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Identify which sections and paragraphs can be on their own </a:t>
          </a:r>
        </a:p>
      </dsp:txBody>
      <dsp:txXfrm>
        <a:off x="7105175" y="2360987"/>
        <a:ext cx="2925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6AD0F-9D23-4CD1-908C-2D038FDFCD01}">
      <dsp:nvSpPr>
        <dsp:cNvPr id="0" name=""/>
        <dsp:cNvSpPr/>
      </dsp:nvSpPr>
      <dsp:spPr>
        <a:xfrm>
          <a:off x="0" y="644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E523C-69B5-4D6E-B855-D7CF132A9EF3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B429B-625B-4401-BA4E-0A03677517C8}">
      <dsp:nvSpPr>
        <dsp:cNvPr id="0" name=""/>
        <dsp:cNvSpPr/>
      </dsp:nvSpPr>
      <dsp:spPr>
        <a:xfrm>
          <a:off x="1740935" y="644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If people can’t find what they’re looking for, they will leave your site</a:t>
          </a:r>
        </a:p>
      </dsp:txBody>
      <dsp:txXfrm>
        <a:off x="1740935" y="644"/>
        <a:ext cx="4410627" cy="1507303"/>
      </dsp:txXfrm>
    </dsp:sp>
    <dsp:sp modelId="{CD271BC6-E5E5-4222-8858-0BEE67F19039}">
      <dsp:nvSpPr>
        <dsp:cNvPr id="0" name=""/>
        <dsp:cNvSpPr/>
      </dsp:nvSpPr>
      <dsp:spPr>
        <a:xfrm>
          <a:off x="0" y="1884773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772D6-1953-4673-ACF9-C5B2FA5B01A3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B27AA-3FE8-4E05-B0F9-9F91DF7CBD7C}">
      <dsp:nvSpPr>
        <dsp:cNvPr id="0" name=""/>
        <dsp:cNvSpPr/>
      </dsp:nvSpPr>
      <dsp:spPr>
        <a:xfrm>
          <a:off x="1740935" y="1884773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Put the most important content first</a:t>
          </a:r>
          <a:endParaRPr lang="en-US" sz="2500" kern="1200"/>
        </a:p>
      </dsp:txBody>
      <dsp:txXfrm>
        <a:off x="1740935" y="1884773"/>
        <a:ext cx="4410627" cy="1507303"/>
      </dsp:txXfrm>
    </dsp:sp>
    <dsp:sp modelId="{B0CE37A4-829D-449F-837C-388D0354CABA}">
      <dsp:nvSpPr>
        <dsp:cNvPr id="0" name=""/>
        <dsp:cNvSpPr/>
      </dsp:nvSpPr>
      <dsp:spPr>
        <a:xfrm>
          <a:off x="0" y="3768902"/>
          <a:ext cx="6151562" cy="15073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B8AEE-EFC7-461D-ACA3-C6D718C9BE71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08032-D400-433C-A22C-93129F1C52A9}">
      <dsp:nvSpPr>
        <dsp:cNvPr id="0" name=""/>
        <dsp:cNvSpPr/>
      </dsp:nvSpPr>
      <dsp:spPr>
        <a:xfrm>
          <a:off x="1740935" y="3768902"/>
          <a:ext cx="4410627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Your titles should make sense when read by themselves</a:t>
          </a:r>
        </a:p>
      </dsp:txBody>
      <dsp:txXfrm>
        <a:off x="1740935" y="3768902"/>
        <a:ext cx="4410627" cy="15073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EAC1-E6F2-443E-BE44-F25DBF445609}">
      <dsp:nvSpPr>
        <dsp:cNvPr id="0" name=""/>
        <dsp:cNvSpPr/>
      </dsp:nvSpPr>
      <dsp:spPr>
        <a:xfrm>
          <a:off x="718549" y="1373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A7BF0B-95FD-494B-B7B2-4E379BA252F2}">
      <dsp:nvSpPr>
        <dsp:cNvPr id="0" name=""/>
        <dsp:cNvSpPr/>
      </dsp:nvSpPr>
      <dsp:spPr>
        <a:xfrm>
          <a:off x="1106112" y="388936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FB6D55-0097-4BAE-BB50-375A627A48B4}">
      <dsp:nvSpPr>
        <dsp:cNvPr id="0" name=""/>
        <dsp:cNvSpPr/>
      </dsp:nvSpPr>
      <dsp:spPr>
        <a:xfrm>
          <a:off x="137206" y="238637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Important sentences and paragraphs should be at the top</a:t>
          </a:r>
        </a:p>
      </dsp:txBody>
      <dsp:txXfrm>
        <a:off x="137206" y="2386374"/>
        <a:ext cx="2981250" cy="720000"/>
      </dsp:txXfrm>
    </dsp:sp>
    <dsp:sp modelId="{2CAAB000-5257-4889-A17D-CECB73AD8E04}">
      <dsp:nvSpPr>
        <dsp:cNvPr id="0" name=""/>
        <dsp:cNvSpPr/>
      </dsp:nvSpPr>
      <dsp:spPr>
        <a:xfrm>
          <a:off x="4221518" y="1373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D73B45-280C-42E9-B809-DB270820D422}">
      <dsp:nvSpPr>
        <dsp:cNvPr id="0" name=""/>
        <dsp:cNvSpPr/>
      </dsp:nvSpPr>
      <dsp:spPr>
        <a:xfrm>
          <a:off x="4609081" y="388936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493CFB-5773-482B-B112-4E5CA0AE5ECB}">
      <dsp:nvSpPr>
        <dsp:cNvPr id="0" name=""/>
        <dsp:cNvSpPr/>
      </dsp:nvSpPr>
      <dsp:spPr>
        <a:xfrm>
          <a:off x="3640174" y="238637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Write a descriptive heading or subheading for important paragraphs</a:t>
          </a:r>
        </a:p>
      </dsp:txBody>
      <dsp:txXfrm>
        <a:off x="3640174" y="2386374"/>
        <a:ext cx="2981250" cy="720000"/>
      </dsp:txXfrm>
    </dsp:sp>
    <dsp:sp modelId="{43AF04A3-9842-41F7-A21A-8A9733D43564}">
      <dsp:nvSpPr>
        <dsp:cNvPr id="0" name=""/>
        <dsp:cNvSpPr/>
      </dsp:nvSpPr>
      <dsp:spPr>
        <a:xfrm>
          <a:off x="7724487" y="1373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6FAFA6-B711-44CB-9551-5AA7D65C6FA0}">
      <dsp:nvSpPr>
        <dsp:cNvPr id="0" name=""/>
        <dsp:cNvSpPr/>
      </dsp:nvSpPr>
      <dsp:spPr>
        <a:xfrm>
          <a:off x="8112050" y="388936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2808D6-8943-49BB-97DE-67243751122D}">
      <dsp:nvSpPr>
        <dsp:cNvPr id="0" name=""/>
        <dsp:cNvSpPr/>
      </dsp:nvSpPr>
      <dsp:spPr>
        <a:xfrm>
          <a:off x="7143143" y="238637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Use a bulleted list</a:t>
          </a:r>
        </a:p>
      </dsp:txBody>
      <dsp:txXfrm>
        <a:off x="7143143" y="2386374"/>
        <a:ext cx="29812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38B3B-9BF4-7C4E-B89F-8E61B99BCA42}">
      <dsp:nvSpPr>
        <dsp:cNvPr id="0" name=""/>
        <dsp:cNvSpPr/>
      </dsp:nvSpPr>
      <dsp:spPr>
        <a:xfrm>
          <a:off x="0" y="3972164"/>
          <a:ext cx="1537890" cy="13037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9375" tIns="206248" rIns="10937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Illustrate</a:t>
          </a:r>
        </a:p>
      </dsp:txBody>
      <dsp:txXfrm>
        <a:off x="0" y="3972164"/>
        <a:ext cx="1537890" cy="1303752"/>
      </dsp:txXfrm>
    </dsp:sp>
    <dsp:sp modelId="{8D256D96-4064-4E4E-969A-2C98320ACD10}">
      <dsp:nvSpPr>
        <dsp:cNvPr id="0" name=""/>
        <dsp:cNvSpPr/>
      </dsp:nvSpPr>
      <dsp:spPr>
        <a:xfrm>
          <a:off x="1537890" y="3972164"/>
          <a:ext cx="4613672" cy="130375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304800" rIns="9358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Illustrate it with graphics or pull quotes</a:t>
          </a:r>
        </a:p>
      </dsp:txBody>
      <dsp:txXfrm>
        <a:off x="1537890" y="3972164"/>
        <a:ext cx="4613672" cy="1303752"/>
      </dsp:txXfrm>
    </dsp:sp>
    <dsp:sp modelId="{305D70E4-FC82-604F-A606-7B2D6F00CA16}">
      <dsp:nvSpPr>
        <dsp:cNvPr id="0" name=""/>
        <dsp:cNvSpPr/>
      </dsp:nvSpPr>
      <dsp:spPr>
        <a:xfrm rot="10800000">
          <a:off x="0" y="1986548"/>
          <a:ext cx="1537890" cy="200517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9375" tIns="206248" rIns="10937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Create</a:t>
          </a:r>
        </a:p>
      </dsp:txBody>
      <dsp:txXfrm rot="-10800000">
        <a:off x="0" y="1986548"/>
        <a:ext cx="1537890" cy="1303361"/>
      </dsp:txXfrm>
    </dsp:sp>
    <dsp:sp modelId="{ACFF4DEF-AAD5-7A4D-98A1-24CD0AB179D8}">
      <dsp:nvSpPr>
        <dsp:cNvPr id="0" name=""/>
        <dsp:cNvSpPr/>
      </dsp:nvSpPr>
      <dsp:spPr>
        <a:xfrm>
          <a:off x="1537890" y="1986548"/>
          <a:ext cx="4613672" cy="13033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304800" rIns="9358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separate paragraphs for the most important information</a:t>
          </a:r>
        </a:p>
      </dsp:txBody>
      <dsp:txXfrm>
        <a:off x="1537890" y="1986548"/>
        <a:ext cx="4613672" cy="1303361"/>
      </dsp:txXfrm>
    </dsp:sp>
    <dsp:sp modelId="{C4756E08-9D7E-784C-B02D-01961427D338}">
      <dsp:nvSpPr>
        <dsp:cNvPr id="0" name=""/>
        <dsp:cNvSpPr/>
      </dsp:nvSpPr>
      <dsp:spPr>
        <a:xfrm rot="10800000">
          <a:off x="0" y="932"/>
          <a:ext cx="1537890" cy="200517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9375" tIns="206248" rIns="10937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Bold</a:t>
          </a:r>
        </a:p>
      </dsp:txBody>
      <dsp:txXfrm rot="-10800000">
        <a:off x="0" y="932"/>
        <a:ext cx="1537890" cy="1303361"/>
      </dsp:txXfrm>
    </dsp:sp>
    <dsp:sp modelId="{C3A32481-529B-5147-8F3B-A93DA0876F2A}">
      <dsp:nvSpPr>
        <dsp:cNvPr id="0" name=""/>
        <dsp:cNvSpPr/>
      </dsp:nvSpPr>
      <dsp:spPr>
        <a:xfrm>
          <a:off x="1537890" y="932"/>
          <a:ext cx="4613672" cy="13033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304800" rIns="93587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Bold important words or phrases</a:t>
          </a:r>
        </a:p>
      </dsp:txBody>
      <dsp:txXfrm>
        <a:off x="1537890" y="932"/>
        <a:ext cx="4613672" cy="13033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A924A-6348-4C2C-84D4-9295C341F001}">
      <dsp:nvSpPr>
        <dsp:cNvPr id="0" name=""/>
        <dsp:cNvSpPr/>
      </dsp:nvSpPr>
      <dsp:spPr>
        <a:xfrm>
          <a:off x="0" y="644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6F8B1C-E961-4805-923B-D51FC6B4E13F}">
      <dsp:nvSpPr>
        <dsp:cNvPr id="0" name=""/>
        <dsp:cNvSpPr/>
      </dsp:nvSpPr>
      <dsp:spPr>
        <a:xfrm>
          <a:off x="163677" y="122387"/>
          <a:ext cx="297595" cy="2975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F505DF-5D29-49EC-BE06-ED9F3BC5FCAD}">
      <dsp:nvSpPr>
        <dsp:cNvPr id="0" name=""/>
        <dsp:cNvSpPr/>
      </dsp:nvSpPr>
      <dsp:spPr>
        <a:xfrm>
          <a:off x="624951" y="644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Answer the who, what, why… </a:t>
          </a:r>
        </a:p>
      </dsp:txBody>
      <dsp:txXfrm>
        <a:off x="624951" y="644"/>
        <a:ext cx="5526611" cy="541083"/>
      </dsp:txXfrm>
    </dsp:sp>
    <dsp:sp modelId="{83E756DD-7FFC-46AE-90CD-B65E8133FBF6}">
      <dsp:nvSpPr>
        <dsp:cNvPr id="0" name=""/>
        <dsp:cNvSpPr/>
      </dsp:nvSpPr>
      <dsp:spPr>
        <a:xfrm>
          <a:off x="0" y="676998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AA9D03-C21F-4CFC-8A18-F7E388608505}">
      <dsp:nvSpPr>
        <dsp:cNvPr id="0" name=""/>
        <dsp:cNvSpPr/>
      </dsp:nvSpPr>
      <dsp:spPr>
        <a:xfrm>
          <a:off x="163677" y="798741"/>
          <a:ext cx="297595" cy="2975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5B4223-75E1-446A-8614-79BF3B6D011F}">
      <dsp:nvSpPr>
        <dsp:cNvPr id="0" name=""/>
        <dsp:cNvSpPr/>
      </dsp:nvSpPr>
      <dsp:spPr>
        <a:xfrm>
          <a:off x="624951" y="676998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Determine what you have and what you need</a:t>
          </a:r>
        </a:p>
      </dsp:txBody>
      <dsp:txXfrm>
        <a:off x="624951" y="676998"/>
        <a:ext cx="5526611" cy="541083"/>
      </dsp:txXfrm>
    </dsp:sp>
    <dsp:sp modelId="{6558E730-2478-4A50-935A-66E27589D051}">
      <dsp:nvSpPr>
        <dsp:cNvPr id="0" name=""/>
        <dsp:cNvSpPr/>
      </dsp:nvSpPr>
      <dsp:spPr>
        <a:xfrm>
          <a:off x="0" y="1353352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FF8058-8A65-4491-B38B-A0E0A0877ECB}">
      <dsp:nvSpPr>
        <dsp:cNvPr id="0" name=""/>
        <dsp:cNvSpPr/>
      </dsp:nvSpPr>
      <dsp:spPr>
        <a:xfrm>
          <a:off x="163677" y="1475096"/>
          <a:ext cx="297595" cy="2975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0247C6-C926-4F38-BF1C-CE9BBA297B8F}">
      <dsp:nvSpPr>
        <dsp:cNvPr id="0" name=""/>
        <dsp:cNvSpPr/>
      </dsp:nvSpPr>
      <dsp:spPr>
        <a:xfrm>
          <a:off x="624951" y="1353352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Make an outline for the website</a:t>
          </a:r>
        </a:p>
      </dsp:txBody>
      <dsp:txXfrm>
        <a:off x="624951" y="1353352"/>
        <a:ext cx="5526611" cy="541083"/>
      </dsp:txXfrm>
    </dsp:sp>
    <dsp:sp modelId="{FF80AA3F-7B78-40AC-95AD-DD37D8B6A8BE}">
      <dsp:nvSpPr>
        <dsp:cNvPr id="0" name=""/>
        <dsp:cNvSpPr/>
      </dsp:nvSpPr>
      <dsp:spPr>
        <a:xfrm>
          <a:off x="0" y="2029706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165021-F407-471A-829F-600F433BF473}">
      <dsp:nvSpPr>
        <dsp:cNvPr id="0" name=""/>
        <dsp:cNvSpPr/>
      </dsp:nvSpPr>
      <dsp:spPr>
        <a:xfrm>
          <a:off x="163677" y="2151450"/>
          <a:ext cx="297595" cy="2975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A1DDD-AADF-4D7D-AA51-889207D732ED}">
      <dsp:nvSpPr>
        <dsp:cNvPr id="0" name=""/>
        <dsp:cNvSpPr/>
      </dsp:nvSpPr>
      <dsp:spPr>
        <a:xfrm>
          <a:off x="624951" y="2029706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Choose an expert</a:t>
          </a:r>
        </a:p>
      </dsp:txBody>
      <dsp:txXfrm>
        <a:off x="624951" y="2029706"/>
        <a:ext cx="5526611" cy="541083"/>
      </dsp:txXfrm>
    </dsp:sp>
    <dsp:sp modelId="{C3402BDF-43F2-4636-B9E2-69F2A5AAE2AB}">
      <dsp:nvSpPr>
        <dsp:cNvPr id="0" name=""/>
        <dsp:cNvSpPr/>
      </dsp:nvSpPr>
      <dsp:spPr>
        <a:xfrm>
          <a:off x="0" y="2706060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A8A3D-FACD-4DE4-B471-5C987ABDCD7B}">
      <dsp:nvSpPr>
        <dsp:cNvPr id="0" name=""/>
        <dsp:cNvSpPr/>
      </dsp:nvSpPr>
      <dsp:spPr>
        <a:xfrm>
          <a:off x="163677" y="2827804"/>
          <a:ext cx="297595" cy="2975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4DF09-DFB6-4909-B781-136AE895133D}">
      <dsp:nvSpPr>
        <dsp:cNvPr id="0" name=""/>
        <dsp:cNvSpPr/>
      </dsp:nvSpPr>
      <dsp:spPr>
        <a:xfrm>
          <a:off x="624951" y="2706060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Determine a plan</a:t>
          </a:r>
        </a:p>
      </dsp:txBody>
      <dsp:txXfrm>
        <a:off x="624951" y="2706060"/>
        <a:ext cx="5526611" cy="541083"/>
      </dsp:txXfrm>
    </dsp:sp>
    <dsp:sp modelId="{DB735BA4-DCDA-421E-B363-C5421B63FF87}">
      <dsp:nvSpPr>
        <dsp:cNvPr id="0" name=""/>
        <dsp:cNvSpPr/>
      </dsp:nvSpPr>
      <dsp:spPr>
        <a:xfrm>
          <a:off x="0" y="3382414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E7ACBC-A664-4DF0-9943-0AEAF29389EA}">
      <dsp:nvSpPr>
        <dsp:cNvPr id="0" name=""/>
        <dsp:cNvSpPr/>
      </dsp:nvSpPr>
      <dsp:spPr>
        <a:xfrm>
          <a:off x="163677" y="3504158"/>
          <a:ext cx="297595" cy="29759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6351B0-AC2A-459B-AB82-664C4AF7FD39}">
      <dsp:nvSpPr>
        <dsp:cNvPr id="0" name=""/>
        <dsp:cNvSpPr/>
      </dsp:nvSpPr>
      <dsp:spPr>
        <a:xfrm>
          <a:off x="624951" y="3382414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 a template</a:t>
          </a:r>
        </a:p>
      </dsp:txBody>
      <dsp:txXfrm>
        <a:off x="624951" y="3382414"/>
        <a:ext cx="5526611" cy="541083"/>
      </dsp:txXfrm>
    </dsp:sp>
    <dsp:sp modelId="{64E5ABE0-AA0B-4567-982F-8642560175D6}">
      <dsp:nvSpPr>
        <dsp:cNvPr id="0" name=""/>
        <dsp:cNvSpPr/>
      </dsp:nvSpPr>
      <dsp:spPr>
        <a:xfrm>
          <a:off x="0" y="4058768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A70B60-FF7D-441C-8160-D30BA477B1D9}">
      <dsp:nvSpPr>
        <dsp:cNvPr id="0" name=""/>
        <dsp:cNvSpPr/>
      </dsp:nvSpPr>
      <dsp:spPr>
        <a:xfrm>
          <a:off x="163677" y="4180512"/>
          <a:ext cx="297595" cy="29759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6E8DE5-F90F-4771-AD6F-492E15CE00B6}">
      <dsp:nvSpPr>
        <dsp:cNvPr id="0" name=""/>
        <dsp:cNvSpPr/>
      </dsp:nvSpPr>
      <dsp:spPr>
        <a:xfrm>
          <a:off x="624951" y="4058768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Create a due date</a:t>
          </a:r>
        </a:p>
      </dsp:txBody>
      <dsp:txXfrm>
        <a:off x="624951" y="4058768"/>
        <a:ext cx="5526611" cy="541083"/>
      </dsp:txXfrm>
    </dsp:sp>
    <dsp:sp modelId="{83FC69B4-4988-405B-AB55-8245B1FAEF6A}">
      <dsp:nvSpPr>
        <dsp:cNvPr id="0" name=""/>
        <dsp:cNvSpPr/>
      </dsp:nvSpPr>
      <dsp:spPr>
        <a:xfrm>
          <a:off x="0" y="4735122"/>
          <a:ext cx="6151562" cy="5410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62640A-0C30-4542-A562-D0E19C036F10}">
      <dsp:nvSpPr>
        <dsp:cNvPr id="0" name=""/>
        <dsp:cNvSpPr/>
      </dsp:nvSpPr>
      <dsp:spPr>
        <a:xfrm>
          <a:off x="163677" y="4856866"/>
          <a:ext cx="297595" cy="29759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7DEE24-5FE6-47BA-950A-C39CBAB54A4E}">
      <dsp:nvSpPr>
        <dsp:cNvPr id="0" name=""/>
        <dsp:cNvSpPr/>
      </dsp:nvSpPr>
      <dsp:spPr>
        <a:xfrm>
          <a:off x="624951" y="4735122"/>
          <a:ext cx="5526611" cy="541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5" tIns="57265" rIns="57265" bIns="5726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Revise</a:t>
          </a:r>
        </a:p>
      </dsp:txBody>
      <dsp:txXfrm>
        <a:off x="624951" y="4735122"/>
        <a:ext cx="5526611" cy="5410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3D982-EC56-4964-96F1-B3C3CE40BDAB}">
      <dsp:nvSpPr>
        <dsp:cNvPr id="0" name=""/>
        <dsp:cNvSpPr/>
      </dsp:nvSpPr>
      <dsp:spPr>
        <a:xfrm>
          <a:off x="0" y="2045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45E6A3-A719-461C-A95D-3550508D7A7D}">
      <dsp:nvSpPr>
        <dsp:cNvPr id="0" name=""/>
        <dsp:cNvSpPr/>
      </dsp:nvSpPr>
      <dsp:spPr>
        <a:xfrm>
          <a:off x="313549" y="235264"/>
          <a:ext cx="570090" cy="5700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1B9E9D-5411-4C76-88C8-163AD6A21473}">
      <dsp:nvSpPr>
        <dsp:cNvPr id="0" name=""/>
        <dsp:cNvSpPr/>
      </dsp:nvSpPr>
      <dsp:spPr>
        <a:xfrm>
          <a:off x="1197190" y="2045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Who are your main audiences for this website?</a:t>
          </a:r>
          <a:endParaRPr lang="en-US" sz="2200" kern="1200" dirty="0"/>
        </a:p>
      </dsp:txBody>
      <dsp:txXfrm>
        <a:off x="1197190" y="2045"/>
        <a:ext cx="4409859" cy="1036528"/>
      </dsp:txXfrm>
    </dsp:sp>
    <dsp:sp modelId="{C0E028F9-E1EE-4880-BC93-921B1A3D5498}">
      <dsp:nvSpPr>
        <dsp:cNvPr id="0" name=""/>
        <dsp:cNvSpPr/>
      </dsp:nvSpPr>
      <dsp:spPr>
        <a:xfrm>
          <a:off x="0" y="1297705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041932-2E15-4D49-BD6D-91BA733340AB}">
      <dsp:nvSpPr>
        <dsp:cNvPr id="0" name=""/>
        <dsp:cNvSpPr/>
      </dsp:nvSpPr>
      <dsp:spPr>
        <a:xfrm>
          <a:off x="313549" y="1530924"/>
          <a:ext cx="570090" cy="5700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35975-0C6E-4111-A44F-A912E1CEF1F2}">
      <dsp:nvSpPr>
        <dsp:cNvPr id="0" name=""/>
        <dsp:cNvSpPr/>
      </dsp:nvSpPr>
      <dsp:spPr>
        <a:xfrm>
          <a:off x="1197190" y="1297705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Which one is the most important audience</a:t>
          </a:r>
        </a:p>
      </dsp:txBody>
      <dsp:txXfrm>
        <a:off x="1197190" y="1297705"/>
        <a:ext cx="4409859" cy="1036528"/>
      </dsp:txXfrm>
    </dsp:sp>
    <dsp:sp modelId="{3DA69255-42A7-4923-8E0B-952033046BAE}">
      <dsp:nvSpPr>
        <dsp:cNvPr id="0" name=""/>
        <dsp:cNvSpPr/>
      </dsp:nvSpPr>
      <dsp:spPr>
        <a:xfrm>
          <a:off x="0" y="2593366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7335D9-B715-471E-BE2E-B515A02E05C4}">
      <dsp:nvSpPr>
        <dsp:cNvPr id="0" name=""/>
        <dsp:cNvSpPr/>
      </dsp:nvSpPr>
      <dsp:spPr>
        <a:xfrm>
          <a:off x="313549" y="2826584"/>
          <a:ext cx="570090" cy="5700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F3A200-0BA7-41AC-B1C4-8943AD3570A8}">
      <dsp:nvSpPr>
        <dsp:cNvPr id="0" name=""/>
        <dsp:cNvSpPr/>
      </dsp:nvSpPr>
      <dsp:spPr>
        <a:xfrm>
          <a:off x="1197190" y="2593366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Why do you think they’ll visit the site</a:t>
          </a:r>
        </a:p>
      </dsp:txBody>
      <dsp:txXfrm>
        <a:off x="1197190" y="2593366"/>
        <a:ext cx="4409859" cy="1036528"/>
      </dsp:txXfrm>
    </dsp:sp>
    <dsp:sp modelId="{6A4742E0-38CE-4DFD-9D1E-6BE69DC0AA4F}">
      <dsp:nvSpPr>
        <dsp:cNvPr id="0" name=""/>
        <dsp:cNvSpPr/>
      </dsp:nvSpPr>
      <dsp:spPr>
        <a:xfrm>
          <a:off x="0" y="3889026"/>
          <a:ext cx="5607050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976A8-2CDE-48E8-9FE4-53B7764738BB}">
      <dsp:nvSpPr>
        <dsp:cNvPr id="0" name=""/>
        <dsp:cNvSpPr/>
      </dsp:nvSpPr>
      <dsp:spPr>
        <a:xfrm>
          <a:off x="313549" y="4122245"/>
          <a:ext cx="570090" cy="5700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D0D3-4914-49CC-BC79-0F389CABFA8C}">
      <dsp:nvSpPr>
        <dsp:cNvPr id="0" name=""/>
        <dsp:cNvSpPr/>
      </dsp:nvSpPr>
      <dsp:spPr>
        <a:xfrm>
          <a:off x="1197190" y="3889026"/>
          <a:ext cx="4409859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will this site be called? And what should the web address be?</a:t>
          </a:r>
        </a:p>
      </dsp:txBody>
      <dsp:txXfrm>
        <a:off x="1197190" y="3889026"/>
        <a:ext cx="4409859" cy="1036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12/21/18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hyperlink" Target="mailto:Erin.Simoni@agnet.tam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mailto:Erin.Simoni@agnet.tam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8171-9D66-1643-BBC6-9C6DC2967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</p:spPr>
        <p:txBody>
          <a:bodyPr/>
          <a:lstStyle/>
          <a:p>
            <a:r>
              <a:rPr lang="en-US"/>
              <a:t>Writing for the Web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AEB51-4502-BA44-9715-A69F2F6C1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bensound-creativeminds.mp3">
            <a:hlinkClick r:id="" action="ppaction://media"/>
            <a:extLst>
              <a:ext uri="{FF2B5EF4-FFF2-40B4-BE49-F238E27FC236}">
                <a16:creationId xmlns:a16="http://schemas.microsoft.com/office/drawing/2014/main" id="{8FF1E74A-ACDF-0246-92E8-9B6566E26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2321CB-ED1B-2344-AE43-22E0444D1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"/>
    </mc:Choice>
    <mc:Fallback xmlns="">
      <p:transition spd="slow" advTm="1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5497-920A-0849-8B1C-4FB2B529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 sz="1800"/>
              <a:t>How To: Highlight the Important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0B1DC665-394D-43DB-8520-F0EBAE63EC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423503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E8FB89-65FC-6B4B-8CEF-4CE1BD01C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2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9"/>
    </mc:Choice>
    <mc:Fallback xmlns="">
      <p:transition spd="slow" advTm="1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92372-1D8A-BF46-8283-5882EAC06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Highlight the Important</a:t>
            </a:r>
          </a:p>
        </p:txBody>
      </p:sp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B76927BF-739D-4991-A949-74A8C38F24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69702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8FB436-89FD-D346-B9D0-2462E31B9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1"/>
    </mc:Choice>
    <mc:Fallback xmlns="">
      <p:transition spd="slow" advTm="1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C2A9291-55AD-4DDC-8735-1BA5A1C98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6DB982-51F0-6347-99CB-61DFA72F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542604"/>
            <a:ext cx="8686800" cy="177279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wrap="square">
            <a:normAutofit/>
          </a:bodyPr>
          <a:lstStyle/>
          <a:p>
            <a:r>
              <a:rPr lang="en-US" sz="2300">
                <a:hlinkClick r:id="rId4"/>
              </a:rPr>
              <a:t>Erin.Simoni@agnet.tamu.edu</a:t>
            </a:r>
            <a:r>
              <a:rPr lang="en-US" sz="2300"/>
              <a:t> or 979-845-2872</a:t>
            </a:r>
            <a:br>
              <a:rPr lang="en-US" sz="2300"/>
            </a:br>
            <a:br>
              <a:rPr lang="en-US" sz="2300"/>
            </a:br>
            <a:endParaRPr lang="en-US" sz="23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3C2605-6385-4B4C-9434-205845C08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2"/>
    </mc:Choice>
    <mc:Fallback xmlns="">
      <p:transition spd="slow" advTm="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3917-E74E-E24B-9361-A128B044A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590" y="988741"/>
            <a:ext cx="5888754" cy="4880518"/>
          </a:xfrm>
          <a:noFill/>
          <a:ln>
            <a:noFill/>
          </a:ln>
        </p:spPr>
        <p:txBody>
          <a:bodyPr vert="horz" wrap="square" lIns="274320" tIns="182880" rIns="274320" bIns="182880" rtlCol="0" anchor="ctr" anchorCtr="1">
            <a:normAutofit/>
          </a:bodyPr>
          <a:lstStyle/>
          <a:p>
            <a:pPr algn="l"/>
            <a:r>
              <a:rPr lang="en-US" sz="4800">
                <a:solidFill>
                  <a:schemeClr val="tx1"/>
                </a:solidFill>
              </a:rPr>
              <a:t>How to Create Web 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E28EB8-7903-B64E-85FD-6B4C96668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5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333"/>
    </mc:Choice>
    <mc:Fallback xmlns="">
      <p:transition spd="slow" advTm="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0858C9-60FC-A145-8A40-F89CDCB2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/>
              <a:t>8 tips for web content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AC83050-ACAF-4733-99AC-4ED439FA0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428411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F579E8-6CDC-334D-B22C-266AFA7B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8"/>
    </mc:Choice>
    <mc:Fallback xmlns="">
      <p:transition spd="slow" advTm="2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DD240-409C-7A46-906C-2B510ECD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Who, What, Why…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E7D487E-9C2E-4661-91D1-4D1E3424BB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073303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DE075F-B43E-214A-921D-0F687ACF2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0"/>
    </mc:Choice>
    <mc:Fallback xmlns="">
      <p:transition spd="slow" advTm="2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39D41-8EEB-3846-8FAC-FFFC0024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280213"/>
            <a:ext cx="3363974" cy="1896684"/>
          </a:xfrm>
          <a:noFill/>
          <a:ln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What you have and what you need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i="1" dirty="0">
                <a:solidFill>
                  <a:schemeClr val="bg1"/>
                </a:solidFill>
              </a:rPr>
              <a:t>Existing site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93E713-E360-4031-A842-4D9CA0DEE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02849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B57BB2-6C90-BF49-8521-413F01A70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1"/>
    </mc:Choice>
    <mc:Fallback xmlns="">
      <p:transition spd="slow" advTm="1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CCB2C-A053-E74E-9412-F2EBFCC0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361235"/>
            <a:ext cx="3363974" cy="1815662"/>
          </a:xfrm>
          <a:noFill/>
          <a:ln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What you have and what you need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i="1" dirty="0">
                <a:solidFill>
                  <a:schemeClr val="bg1"/>
                </a:solidFill>
              </a:rPr>
              <a:t>Brand new site</a:t>
            </a:r>
            <a:br>
              <a:rPr lang="en-US" sz="2600" i="1" dirty="0">
                <a:solidFill>
                  <a:schemeClr val="bg1"/>
                </a:solidFill>
              </a:rPr>
            </a:br>
            <a:endParaRPr lang="en-US" sz="2600" i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384CEC-03B3-4A9B-9CBF-2CBA11B21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802997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466CE9-6B14-8A41-916E-21C1F0308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0"/>
    </mc:Choice>
    <mc:Fallback xmlns="">
      <p:transition spd="slow" advTm="2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84DB2-080C-7A41-8446-4F302511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Making the Outline</a:t>
            </a:r>
            <a:br>
              <a:rPr lang="en-US" sz="2600">
                <a:solidFill>
                  <a:schemeClr val="bg1"/>
                </a:solidFill>
              </a:rPr>
            </a:br>
            <a:r>
              <a:rPr lang="en-US" sz="2600" i="1">
                <a:solidFill>
                  <a:schemeClr val="bg1"/>
                </a:solidFill>
              </a:rPr>
              <a:t>Existing Site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6527A5-EEF0-456B-B34C-1825C91212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437691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AB9CE6-2B42-EC44-8254-45E09A978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7"/>
    </mc:Choice>
    <mc:Fallback xmlns="">
      <p:transition spd="slow" advTm="3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238E4-88E6-D34E-9C29-F95ED804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Making the Outline</a:t>
            </a:r>
            <a:br>
              <a:rPr lang="en-US" sz="2600">
                <a:solidFill>
                  <a:schemeClr val="bg1"/>
                </a:solidFill>
              </a:rPr>
            </a:br>
            <a:r>
              <a:rPr lang="en-US" sz="2600" i="1">
                <a:solidFill>
                  <a:schemeClr val="bg1"/>
                </a:solidFill>
              </a:rPr>
              <a:t>brand New Site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5F3095-025F-40E0-B298-0136C040F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044247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9DF7C2-3C74-0948-869F-599A12571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0"/>
    </mc:Choice>
    <mc:Fallback xmlns="">
      <p:transition spd="slow" advTm="3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1ED15-9C50-C545-9CB3-3AD3E3F0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What is Writing for the Web?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B7DB1-5771-BD49-8E31-3810AC50B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Writing for the Web is more than the words on a site it’s also: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Photos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Forms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Faculty bios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Banners and descriptions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Buttons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Stories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News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And MORE!</a:t>
            </a:r>
          </a:p>
        </p:txBody>
      </p:sp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D404B70-44F8-0C42-862B-00975C8B3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8" r="14131"/>
          <a:stretch/>
        </p:blipFill>
        <p:spPr>
          <a:xfrm>
            <a:off x="5449940" y="643467"/>
            <a:ext cx="5946415" cy="54101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E88520-F4A7-0C4D-8C0E-96094100E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4"/>
    </mc:Choice>
    <mc:Fallback xmlns="">
      <p:transition spd="slow" advTm="1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CB292-9ECB-754A-BFE3-394DD0B1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53" y="1604772"/>
            <a:ext cx="3648456" cy="364845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Choose an “Expert”	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EC3DE024-4402-493A-B259-B6402E3DFC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305607"/>
              </p:ext>
            </p:extLst>
          </p:nvPr>
        </p:nvGraphicFramePr>
        <p:xfrm>
          <a:off x="4720408" y="1878012"/>
          <a:ext cx="7731125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DA77C0-3299-1B49-8772-CF356C210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3"/>
    </mc:Choice>
    <mc:Fallback xmlns="">
      <p:transition spd="slow" advTm="1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FE44E-6C3D-ED4A-87C2-603A56BB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Develop A plan for creating	content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64BFAD-1987-4E72-8EEC-CBFE5392D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050415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BE7481-6188-C64B-B555-75A92E58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0"/>
    </mc:Choice>
    <mc:Fallback xmlns="">
      <p:transition spd="slow" advTm="2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5995-ED40-2E41-8656-231ECE99A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Template time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1ECE1D-4310-48E9-B4A9-285DADBF2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825237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4D83A7-2A6B-4940-A2B5-7971EBC25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4"/>
    </mc:Choice>
    <mc:Fallback xmlns="">
      <p:transition spd="slow" advTm="1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D91E-8A68-B743-ACE6-14155A97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Create A Timeline	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740FA6A7-645A-4582-A76E-24BA4C32B3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022267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0F88DA-A0CA-AA47-8790-508820AAB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"/>
    </mc:Choice>
    <mc:Fallback xmlns="">
      <p:transition spd="slow" advTm="1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720E5-6885-704B-AC3E-12C2E0BD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Revise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AD71B9-90B6-428F-90C3-CA23831B6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787351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E14B20-5EE0-5844-8246-6FDF211A3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7"/>
    </mc:Choice>
    <mc:Fallback xmlns="">
      <p:transition spd="slow" advTm="2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5C85-2825-2D43-A633-0DFF10E5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/>
              <a:t>Resources</a:t>
            </a:r>
          </a:p>
        </p:txBody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169B6F-49F4-4827-BB1A-C37082192A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524009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B83E30-0452-9D43-8F0E-3D5D419BA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"/>
    </mc:Choice>
    <mc:Fallback xmlns="">
      <p:transition spd="slow" advTm="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E03D-A9C1-0846-8BB9-EA813024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 sz="1800"/>
              <a:t>What writing for the Web is NOT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92639D3-D831-4A2B-AD54-6CC22E486D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783660"/>
              </p:ext>
            </p:extLst>
          </p:nvPr>
        </p:nvGraphicFramePr>
        <p:xfrm>
          <a:off x="965200" y="2638425"/>
          <a:ext cx="10261600" cy="310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1DF2EA-DB65-9448-B212-D1AEAB70C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4"/>
    </mc:Choice>
    <mc:Fallback xmlns="">
      <p:transition spd="slow" advTm="1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C2A9291-55AD-4DDC-8735-1BA5A1C98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6DB982-51F0-6347-99CB-61DFA72F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542604"/>
            <a:ext cx="8686800" cy="177279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wrap="square">
            <a:normAutofit/>
          </a:bodyPr>
          <a:lstStyle/>
          <a:p>
            <a:r>
              <a:rPr lang="en-US" sz="2300">
                <a:hlinkClick r:id="rId4"/>
              </a:rPr>
              <a:t>Erin.Simoni@agnet.tamu.edu</a:t>
            </a:r>
            <a:r>
              <a:rPr lang="en-US" sz="2300"/>
              <a:t> or 979-845-2872</a:t>
            </a:r>
            <a:br>
              <a:rPr lang="en-US" sz="2300"/>
            </a:br>
            <a:br>
              <a:rPr lang="en-US" sz="2300"/>
            </a:br>
            <a:endParaRPr lang="en-US" sz="23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B4AF56-B9CD-C14D-8169-3653C39F5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6"/>
    </mc:Choice>
    <mc:Fallback xmlns="">
      <p:transition spd="slow" advTm="1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DD97-6BC8-B445-9EF8-A44D7521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2474895"/>
            <a:ext cx="6212764" cy="1908215"/>
          </a:xfrm>
          <a:noFill/>
          <a:ln>
            <a:solidFill>
              <a:schemeClr val="tx1"/>
            </a:solidFill>
          </a:ln>
        </p:spPr>
        <p:txBody>
          <a:bodyPr vert="horz" wrap="square" lIns="274320" tIns="182880" rIns="274320" bIns="182880" rtlCol="0" anchor="ctr" anchorCtr="1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How to Improve Web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A82F3-F6C4-4325-8C9C-7DF1AD06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0"/>
            <a:ext cx="406212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DC078-BC7E-A045-953E-61FB7AA5F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3732" y="2173266"/>
            <a:ext cx="3254408" cy="2511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7A5E15-7BF7-C547-9797-70B68D7A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6"/>
    </mc:Choice>
    <mc:Fallback xmlns="">
      <p:transition spd="slow" advTm="2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F14E-141E-CA4C-AE8F-8CF28141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/>
              <a:t>How to: Less Is More</a:t>
            </a:r>
            <a:endParaRPr lang="en-US" dirty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F3B1438-DF06-4A95-B567-2236923B77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919377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76FEEB-0C9D-8846-ADA1-E3851F0EA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4"/>
    </mc:Choice>
    <mc:Fallback xmlns="">
      <p:transition spd="slow" advTm="2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3CC36C-210F-452E-B0C6-CAE94609D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4900"/>
            <a:ext cx="12192000" cy="1943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D77E017-7BFF-4018-BF75-AF8C6DDF0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918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CCC84-C441-B94D-90D6-D4AB8642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25791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Less is More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D7CB28-53DE-4E36-9A80-370488E8F7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849233"/>
              </p:ext>
            </p:extLst>
          </p:nvPr>
        </p:nvGraphicFramePr>
        <p:xfrm>
          <a:off x="921592" y="941466"/>
          <a:ext cx="10340658" cy="278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107CAC-54E7-B443-8138-52B1A7596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6"/>
    </mc:Choice>
    <mc:Fallback xmlns="">
      <p:transition spd="slow" advTm="1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1CD179-3693-144C-9B7C-3C605295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/>
              <a:t>Pro-Tip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31FC4020-5577-4597-92C9-323538E77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977059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89C5AC-E31B-A64E-B640-0CE1EA125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9"/>
    </mc:Choice>
    <mc:Fallback xmlns="">
      <p:transition spd="slow" advTm="1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0D74C-E62C-DB4E-8AC8-1508B4A4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Highlight the Important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E350F1-8596-441D-997B-4BA8E3FE9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081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CEADD4-08FE-5149-AE6C-620C71F1A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1"/>
    </mc:Choice>
    <mc:Fallback xmlns="">
      <p:transition spd="slow" advTm="1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697</Words>
  <Application>Microsoft Macintosh PowerPoint</Application>
  <PresentationFormat>Widescreen</PresentationFormat>
  <Paragraphs>113</Paragraphs>
  <Slides>25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Gill Sans MT</vt:lpstr>
      <vt:lpstr>Parcel</vt:lpstr>
      <vt:lpstr>Writing for the Web</vt:lpstr>
      <vt:lpstr>What is Writing for the Web?</vt:lpstr>
      <vt:lpstr>What writing for the Web is NOT</vt:lpstr>
      <vt:lpstr>Erin.Simoni@agnet.tamu.edu or 979-845-2872  </vt:lpstr>
      <vt:lpstr>How to Improve Web Content</vt:lpstr>
      <vt:lpstr>How to: Less Is More</vt:lpstr>
      <vt:lpstr>Less is More</vt:lpstr>
      <vt:lpstr>Pro-Tip</vt:lpstr>
      <vt:lpstr>Highlight the Important</vt:lpstr>
      <vt:lpstr>How To: Highlight the Important</vt:lpstr>
      <vt:lpstr>Highlight the Important</vt:lpstr>
      <vt:lpstr>Erin.Simoni@agnet.tamu.edu or 979-845-2872  </vt:lpstr>
      <vt:lpstr>How to Create Web Content</vt:lpstr>
      <vt:lpstr>8 tips for web content</vt:lpstr>
      <vt:lpstr>Who, What, Why…</vt:lpstr>
      <vt:lpstr>What you have and what you need Existing site </vt:lpstr>
      <vt:lpstr>What you have and what you need Brand new site </vt:lpstr>
      <vt:lpstr>Making the Outline Existing Site</vt:lpstr>
      <vt:lpstr>Making the Outline brand New Site</vt:lpstr>
      <vt:lpstr>Choose an “Expert” </vt:lpstr>
      <vt:lpstr>Develop A plan for creating content </vt:lpstr>
      <vt:lpstr>Template time</vt:lpstr>
      <vt:lpstr>Create A Timeline </vt:lpstr>
      <vt:lpstr>Revise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for the Web</dc:title>
  <dc:creator>Erin E. Simoni</dc:creator>
  <cp:lastModifiedBy>Erin E. Simoni</cp:lastModifiedBy>
  <cp:revision>8</cp:revision>
  <dcterms:created xsi:type="dcterms:W3CDTF">2018-12-19T19:38:01Z</dcterms:created>
  <dcterms:modified xsi:type="dcterms:W3CDTF">2018-12-21T17:28:13Z</dcterms:modified>
</cp:coreProperties>
</file>